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4549" r:id="rId5"/>
  </p:sldMasterIdLst>
  <p:notesMasterIdLst>
    <p:notesMasterId r:id="rId19"/>
  </p:notesMasterIdLst>
  <p:handoutMasterIdLst>
    <p:handoutMasterId r:id="rId20"/>
  </p:handoutMasterIdLst>
  <p:sldIdLst>
    <p:sldId id="256" r:id="rId6"/>
    <p:sldId id="259" r:id="rId7"/>
    <p:sldId id="549" r:id="rId8"/>
    <p:sldId id="557" r:id="rId9"/>
    <p:sldId id="560" r:id="rId10"/>
    <p:sldId id="558" r:id="rId11"/>
    <p:sldId id="265" r:id="rId12"/>
    <p:sldId id="553" r:id="rId13"/>
    <p:sldId id="552" r:id="rId14"/>
    <p:sldId id="550" r:id="rId15"/>
    <p:sldId id="555" r:id="rId16"/>
    <p:sldId id="556" r:id="rId17"/>
    <p:sldId id="554" r:id="rId1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7A5"/>
    <a:srgbClr val="EFF7FD"/>
    <a:srgbClr val="3376FB"/>
    <a:srgbClr val="F7CE60"/>
    <a:srgbClr val="C8E7FF"/>
    <a:srgbClr val="FFF8D0"/>
    <a:srgbClr val="3B82F6"/>
    <a:srgbClr val="FFEC89"/>
    <a:srgbClr val="D8F9FA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23133C5-04C1-6D4B-B9A3-CAE04CAF1B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7845A2-1702-1D40-AFEE-A007D28272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7544C-9456-9B42-A412-439E08F3A4A7}" type="datetimeFigureOut">
              <a:rPr lang="de-DE" smtClean="0"/>
              <a:t>02.05.2022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8CB49C-7A38-FE4E-924A-64F3BB2856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28BFDC-B1D9-294B-92BE-08318BC5F5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0C429-C2D1-4945-8BCB-225C6C8116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159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8DD9F-DEAC-461C-84EC-0D9FC779362D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51F39-C498-41FE-96D8-0E57E6EA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6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51F39-C498-41FE-96D8-0E57E6EA4E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24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51F39-C498-41FE-96D8-0E57E6EA4E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0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51F39-C498-41FE-96D8-0E57E6EA4E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3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5/2/2022 11:29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3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daenetcommunity/" TargetMode="External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hyperlink" Target="https://daenet.de/de/" TargetMode="External"/><Relationship Id="rId21" Type="http://schemas.openxmlformats.org/officeDocument/2006/relationships/image" Target="../media/image68.svg"/><Relationship Id="rId7" Type="http://schemas.openxmlformats.org/officeDocument/2006/relationships/hyperlink" Target="https://fb.watch/7p-_oFJhxl/" TargetMode="External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56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daenet" TargetMode="External"/><Relationship Id="rId11" Type="http://schemas.openxmlformats.org/officeDocument/2006/relationships/image" Target="../media/image58.svg"/><Relationship Id="rId5" Type="http://schemas.openxmlformats.org/officeDocument/2006/relationships/hyperlink" Target="https://developers.de/" TargetMode="External"/><Relationship Id="rId15" Type="http://schemas.openxmlformats.org/officeDocument/2006/relationships/image" Target="../media/image62.svg"/><Relationship Id="rId23" Type="http://schemas.openxmlformats.org/officeDocument/2006/relationships/image" Target="../media/image4.sv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hyperlink" Target="https://www.meetup.com/azure-meetup-frankfurt/" TargetMode="External"/><Relationship Id="rId9" Type="http://schemas.openxmlformats.org/officeDocument/2006/relationships/hyperlink" Target="https://twitter.com/daenetv" TargetMode="External"/><Relationship Id="rId14" Type="http://schemas.openxmlformats.org/officeDocument/2006/relationships/image" Target="../media/image61.png"/><Relationship Id="rId2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.svg"/><Relationship Id="rId7" Type="http://schemas.openxmlformats.org/officeDocument/2006/relationships/image" Target="../media/image7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72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74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42" Type="http://schemas.openxmlformats.org/officeDocument/2006/relationships/image" Target="../media/image51.svg"/><Relationship Id="rId47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6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40" Type="http://schemas.openxmlformats.org/officeDocument/2006/relationships/image" Target="../media/image49.svg"/><Relationship Id="rId45" Type="http://schemas.openxmlformats.org/officeDocument/2006/relationships/image" Target="../media/image54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36" Type="http://schemas.openxmlformats.org/officeDocument/2006/relationships/image" Target="../media/image45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4.svg"/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46" Type="http://schemas.openxmlformats.org/officeDocument/2006/relationships/image" Target="../media/image55.png"/><Relationship Id="rId20" Type="http://schemas.openxmlformats.org/officeDocument/2006/relationships/image" Target="../media/image29.svg"/><Relationship Id="rId41" Type="http://schemas.openxmlformats.org/officeDocument/2006/relationships/image" Target="../media/image50.png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42" Type="http://schemas.openxmlformats.org/officeDocument/2006/relationships/image" Target="../media/image51.svg"/><Relationship Id="rId47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6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40" Type="http://schemas.openxmlformats.org/officeDocument/2006/relationships/image" Target="../media/image49.svg"/><Relationship Id="rId45" Type="http://schemas.openxmlformats.org/officeDocument/2006/relationships/image" Target="../media/image54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36" Type="http://schemas.openxmlformats.org/officeDocument/2006/relationships/image" Target="../media/image45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4.svg"/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46" Type="http://schemas.openxmlformats.org/officeDocument/2006/relationships/image" Target="../media/image55.png"/><Relationship Id="rId20" Type="http://schemas.openxmlformats.org/officeDocument/2006/relationships/image" Target="../media/image29.svg"/><Relationship Id="rId41" Type="http://schemas.openxmlformats.org/officeDocument/2006/relationships/image" Target="../media/image5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ainting a wall&#10;&#10;Description automatically generated with medium confidence">
            <a:extLst>
              <a:ext uri="{FF2B5EF4-FFF2-40B4-BE49-F238E27FC236}">
                <a16:creationId xmlns:a16="http://schemas.microsoft.com/office/drawing/2014/main" id="{8EF1557D-4298-4982-8624-2A652AD0B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AD20EF-0033-423B-AC06-F5278A706F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1442721"/>
            <a:ext cx="3811587" cy="9464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B2221E1-0D69-44E8-967D-359078E219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3589338"/>
            <a:ext cx="3811587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50"/>
              </a:lnSpc>
              <a:spcBef>
                <a:spcPts val="0"/>
              </a:spcBef>
              <a:buNone/>
              <a:defRPr sz="1500" b="1" spc="80" baseline="0">
                <a:solidFill>
                  <a:srgbClr val="B3AEA3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s-ES" sz="1500" err="1"/>
              <a:t>Presenter</a:t>
            </a:r>
            <a:r>
              <a:rPr lang="es-ES" sz="1500"/>
              <a:t> </a:t>
            </a:r>
            <a:r>
              <a:rPr lang="es-ES" sz="1500" err="1"/>
              <a:t>Name</a:t>
            </a:r>
            <a:endParaRPr lang="es-ES" sz="150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535F32D-26FF-443D-921B-13EC4B57C1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3905885"/>
            <a:ext cx="3811587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50"/>
              </a:lnSpc>
              <a:spcBef>
                <a:spcPts val="0"/>
              </a:spcBef>
              <a:buNone/>
              <a:defRPr sz="1500">
                <a:solidFill>
                  <a:srgbClr val="B3AEA3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s-ES" sz="1500"/>
              <a:t>Professional </a:t>
            </a:r>
            <a:r>
              <a:rPr lang="es-ES" sz="1500" err="1"/>
              <a:t>profile</a:t>
            </a:r>
            <a:endParaRPr lang="es-ES" sz="150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91CD78A-60A4-4192-9B3C-39B932B83E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5780"/>
            <a:ext cx="4152582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150">
                <a:solidFill>
                  <a:schemeClr val="bg1"/>
                </a:solidFill>
                <a:latin typeface="Raleway ExtraBold" panose="020B0903030101060003" pitchFamily="34" charset="0"/>
              </a:defRPr>
            </a:lvl1pPr>
          </a:lstStyle>
          <a:p>
            <a:pPr lvl="0"/>
            <a:r>
              <a:rPr lang="es-ES" sz="6150" err="1"/>
              <a:t>Titel</a:t>
            </a:r>
            <a:r>
              <a:rPr lang="es-ES" sz="6150"/>
              <a:t>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02142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and copyright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2B238-32AC-4B2C-8D83-6283C59E7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89188"/>
            <a:ext cx="3543300" cy="8759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400"/>
              </a:lnSpc>
              <a:spcBef>
                <a:spcPts val="0"/>
              </a:spcBef>
              <a:buFontTx/>
              <a:buNone/>
              <a:defRPr lang="en-US" sz="2350" dirty="0">
                <a:solidFill>
                  <a:schemeClr val="bg1"/>
                </a:solidFill>
                <a:latin typeface="Raleway Medium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56406"/>
            <a:ext cx="4750543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7000"/>
              </a:lnSpc>
              <a:buNone/>
              <a:defRPr lang="en-US" sz="615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623560"/>
            <a:ext cx="3543300" cy="3502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80"/>
              </a:lnSpc>
              <a:spcBef>
                <a:spcPts val="0"/>
              </a:spcBef>
              <a:buFontTx/>
              <a:buNone/>
              <a:defRPr lang="en-US" sz="1200" spc="40" baseline="0" dirty="0">
                <a:solidFill>
                  <a:schemeClr val="bg1">
                    <a:lumMod val="65000"/>
                  </a:schemeClr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B0F525-480D-4D8A-B1B5-18E69AC0C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54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and copyright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3FB2000-C91F-4440-B13E-5791E846E2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1391553"/>
            <a:ext cx="3543300" cy="399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400"/>
              </a:lnSpc>
              <a:spcBef>
                <a:spcPts val="0"/>
              </a:spcBef>
              <a:buFontTx/>
              <a:buNone/>
              <a:defRPr lang="en-US" sz="2350" dirty="0">
                <a:solidFill>
                  <a:schemeClr val="bg1"/>
                </a:solidFill>
                <a:latin typeface="Raleway Medium" pitchFamily="2" charset="0"/>
              </a:defRPr>
            </a:lvl1pPr>
          </a:lstStyle>
          <a:p>
            <a:pPr lvl="0"/>
            <a:r>
              <a:rPr lang="en-US"/>
              <a:t>Get your feedback: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56406"/>
            <a:ext cx="4750543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7000"/>
              </a:lnSpc>
              <a:buNone/>
              <a:defRPr lang="en-US" sz="615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r>
              <a:rPr lang="en-US"/>
              <a:t>Visit us…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705231"/>
            <a:ext cx="3543300" cy="268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80"/>
              </a:lnSpc>
              <a:spcBef>
                <a:spcPts val="0"/>
              </a:spcBef>
              <a:buFontTx/>
              <a:buNone/>
              <a:defRPr lang="en-US" sz="1200" spc="40" baseline="0" dirty="0">
                <a:solidFill>
                  <a:schemeClr val="bg1">
                    <a:lumMod val="65000"/>
                  </a:schemeClr>
                </a:solidFill>
                <a:latin typeface="Raleway SemiBold" pitchFamily="2" charset="0"/>
              </a:defRPr>
            </a:lvl1pPr>
          </a:lstStyle>
          <a:p>
            <a:r>
              <a:rPr lang="es-ES">
                <a:latin typeface="Raleway SemiBold"/>
              </a:rPr>
              <a:t>Copyright @daenet 2021</a:t>
            </a:r>
            <a:endParaRPr lang="en-US">
              <a:latin typeface="Raleway SemiBold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4B2444E-1CCA-4976-8806-20AF585A90FD}"/>
              </a:ext>
            </a:extLst>
          </p:cNvPr>
          <p:cNvSpPr txBox="1">
            <a:spLocks/>
          </p:cNvSpPr>
          <p:nvPr userDrawn="1"/>
        </p:nvSpPr>
        <p:spPr>
          <a:xfrm>
            <a:off x="841968" y="2348906"/>
            <a:ext cx="5848608" cy="2978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https://daenet.de/de/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https://www.meetup.com/azure-meetup-frankfurt/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https://www.linkedin.com/company/daenet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https://fb.watch/7p-_oFJhxl/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https://www.instagram.com/daenetcommunity/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https://twitter.com/daenetv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91F3D0C-683A-49DF-B14B-020FCB23E49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937" y="4186161"/>
            <a:ext cx="288000" cy="28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BB179F0-610F-4A36-A7A4-2868DFF9CE0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938" y="3742439"/>
            <a:ext cx="288000" cy="28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61866DF-D1FC-4804-B5D8-FCCAE99342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37" y="5073607"/>
            <a:ext cx="288000" cy="288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C21CEBF-5481-425F-8A14-625D474FC6B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5938" y="4629883"/>
            <a:ext cx="288000" cy="288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C9E986A-37FD-4EAE-B088-C232F4B0165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5937" y="2854995"/>
            <a:ext cx="288000" cy="288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61B5ED-1D9E-4A0B-A39A-C584CA28540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5938" y="2411273"/>
            <a:ext cx="288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22330FB-9667-4B78-AC30-DDD0FF25BE3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5937" y="3298717"/>
            <a:ext cx="288000" cy="28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1CF4F-1842-4DCE-AB7C-EEC5B38B071D}"/>
              </a:ext>
            </a:extLst>
          </p:cNvPr>
          <p:cNvSpPr txBox="1"/>
          <p:nvPr userDrawn="1"/>
        </p:nvSpPr>
        <p:spPr>
          <a:xfrm>
            <a:off x="515939" y="1866256"/>
            <a:ext cx="301355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https://daenet.de/de/contact/</a:t>
            </a:r>
            <a:endParaRPr lang="en-US" sz="15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160872-41F2-4450-9E90-C0FAC427703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3903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71BDA24-95B7-4E27-A43C-5CF67EBC6994}"/>
              </a:ext>
            </a:extLst>
          </p:cNvPr>
          <p:cNvGrpSpPr/>
          <p:nvPr userDrawn="1"/>
        </p:nvGrpSpPr>
        <p:grpSpPr>
          <a:xfrm>
            <a:off x="2583050" y="1673635"/>
            <a:ext cx="3557123" cy="3932468"/>
            <a:chOff x="532993" y="1485564"/>
            <a:chExt cx="3511267" cy="388177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70CD402-40C7-4314-8261-8482CAF997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2697331" y="2574351"/>
              <a:ext cx="1346929" cy="2792987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8CB3686-D340-4B87-B78D-EEC82A0BE5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993" y="1485564"/>
              <a:ext cx="2567702" cy="3881774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342FFAA1-B5A7-4977-B29A-8D2DC0753B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272" y="3054593"/>
            <a:ext cx="2154822" cy="260643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271EE35-7331-449A-A434-C91D8FC936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678" y="3020462"/>
            <a:ext cx="1922739" cy="26405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E057D-000A-437A-8273-5D79A6663C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45511"/>
            <a:ext cx="7627937" cy="6514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80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D5DDBF0-2403-4354-8568-3390F5A1ED8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40426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54655375-DB22-456D-8FEB-28FC20BDAEF0}"/>
              </a:ext>
            </a:extLst>
          </p:cNvPr>
          <p:cNvSpPr/>
          <p:nvPr userDrawn="1"/>
        </p:nvSpPr>
        <p:spPr>
          <a:xfrm>
            <a:off x="0" y="0"/>
            <a:ext cx="6096000" cy="317500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1F298-67D0-4593-B49D-FC4A851902D1}"/>
              </a:ext>
            </a:extLst>
          </p:cNvPr>
          <p:cNvSpPr/>
          <p:nvPr userDrawn="1"/>
        </p:nvSpPr>
        <p:spPr>
          <a:xfrm>
            <a:off x="0" y="1198563"/>
            <a:ext cx="6096000" cy="593725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3">
            <a:extLst>
              <a:ext uri="{FF2B5EF4-FFF2-40B4-BE49-F238E27FC236}">
                <a16:creationId xmlns:a16="http://schemas.microsoft.com/office/drawing/2014/main" id="{D9A278C3-3F99-457B-9B73-FD5D0A9FC6DD}"/>
              </a:ext>
            </a:extLst>
          </p:cNvPr>
          <p:cNvSpPr/>
          <p:nvPr userDrawn="1"/>
        </p:nvSpPr>
        <p:spPr>
          <a:xfrm>
            <a:off x="482600" y="1830252"/>
            <a:ext cx="6388752" cy="1148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4560"/>
              </a:lnSpc>
            </a:pP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H2: </a:t>
            </a:r>
            <a:r>
              <a:rPr lang="de-DE" sz="3800" b="1" spc="-10" baseline="0" err="1">
                <a:solidFill>
                  <a:srgbClr val="353535"/>
                </a:solidFill>
                <a:latin typeface="Raleway SemiBold" pitchFamily="2" charset="0"/>
              </a:rPr>
              <a:t>Raleway</a:t>
            </a: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1" spc="-10" baseline="0" err="1">
                <a:solidFill>
                  <a:srgbClr val="353535"/>
                </a:solidFill>
                <a:latin typeface="Raleway SemiBold" pitchFamily="2" charset="0"/>
              </a:rPr>
              <a:t>SemiBold</a:t>
            </a: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1" spc="-10" baseline="0">
                <a:solidFill>
                  <a:srgbClr val="B3AEA3"/>
                </a:solidFill>
                <a:latin typeface="Raleway" panose="020B0003030101060003" pitchFamily="34" charset="0"/>
              </a:rPr>
              <a:t>38/47</a:t>
            </a:r>
            <a:endParaRPr lang="de-DE" sz="3800" b="0" spc="-10" baseline="0">
              <a:solidFill>
                <a:srgbClr val="B3AEA3"/>
              </a:solidFill>
              <a:latin typeface="Raleway SemiBold" pitchFamily="2" charset="77"/>
            </a:endParaRPr>
          </a:p>
        </p:txBody>
      </p:sp>
      <p:sp>
        <p:nvSpPr>
          <p:cNvPr id="55" name="Rechteck 3">
            <a:extLst>
              <a:ext uri="{FF2B5EF4-FFF2-40B4-BE49-F238E27FC236}">
                <a16:creationId xmlns:a16="http://schemas.microsoft.com/office/drawing/2014/main" id="{580F09D0-731B-4176-A609-9B43942A0257}"/>
              </a:ext>
            </a:extLst>
          </p:cNvPr>
          <p:cNvSpPr/>
          <p:nvPr userDrawn="1"/>
        </p:nvSpPr>
        <p:spPr>
          <a:xfrm>
            <a:off x="515938" y="4172148"/>
            <a:ext cx="44839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H3 </a:t>
            </a:r>
            <a:r>
              <a:rPr lang="de-DE" sz="2350" err="1">
                <a:latin typeface="Raleway ExtraBold" panose="020B0903030101060003" pitchFamily="34" charset="0"/>
              </a:rPr>
              <a:t>Raleway</a:t>
            </a: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 </a:t>
            </a:r>
            <a:r>
              <a:rPr lang="de-DE" sz="2350" b="1" spc="-10" baseline="0" err="1">
                <a:solidFill>
                  <a:srgbClr val="353535"/>
                </a:solidFill>
                <a:latin typeface="Raleway ExtraBold" panose="020B0903030101060003" pitchFamily="34" charset="0"/>
              </a:rPr>
              <a:t>Bold</a:t>
            </a: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 </a:t>
            </a:r>
            <a:r>
              <a:rPr lang="de-DE" sz="2350" b="1" spc="-10" baseline="0">
                <a:solidFill>
                  <a:srgbClr val="B3AEA3"/>
                </a:solidFill>
                <a:latin typeface="Raleway ExtraBold" panose="020B0903030101060003" pitchFamily="34" charset="0"/>
              </a:rPr>
              <a:t>23.5/23.5</a:t>
            </a:r>
            <a:endParaRPr lang="de-DE" sz="2350" b="0" spc="-10" baseline="0">
              <a:solidFill>
                <a:srgbClr val="B3AEA3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922DA242-133C-430A-8A47-EFF554C39F7F}"/>
              </a:ext>
            </a:extLst>
          </p:cNvPr>
          <p:cNvSpPr/>
          <p:nvPr userDrawn="1"/>
        </p:nvSpPr>
        <p:spPr>
          <a:xfrm>
            <a:off x="515938" y="2678770"/>
            <a:ext cx="5207529" cy="12058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15/23.5 -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stumptown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ex. Duis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Carles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pickled, cornhole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Thundercats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McSweeney's minim PBR vegan Tumblr irony.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Rechteck 3">
            <a:extLst>
              <a:ext uri="{FF2B5EF4-FFF2-40B4-BE49-F238E27FC236}">
                <a16:creationId xmlns:a16="http://schemas.microsoft.com/office/drawing/2014/main" id="{BD30A886-CE63-4B08-8166-21DC0814DB1D}"/>
              </a:ext>
            </a:extLst>
          </p:cNvPr>
          <p:cNvSpPr/>
          <p:nvPr userDrawn="1"/>
        </p:nvSpPr>
        <p:spPr>
          <a:xfrm>
            <a:off x="460606" y="252150"/>
            <a:ext cx="11435713" cy="9464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7050"/>
              </a:lnSpc>
            </a:pP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H1: </a:t>
            </a:r>
            <a:r>
              <a:rPr lang="de-DE" sz="6150" b="1" spc="-10" baseline="0" err="1">
                <a:solidFill>
                  <a:srgbClr val="353535"/>
                </a:solidFill>
                <a:latin typeface="Raleway" panose="020B0003030101060003" pitchFamily="34" charset="0"/>
              </a:rPr>
              <a:t>Raleway</a:t>
            </a: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 </a:t>
            </a:r>
            <a:r>
              <a:rPr lang="de-DE" sz="6150" b="1" spc="-10" baseline="0" err="1">
                <a:solidFill>
                  <a:srgbClr val="353535"/>
                </a:solidFill>
                <a:latin typeface="Raleway" panose="020B0003030101060003" pitchFamily="34" charset="0"/>
              </a:rPr>
              <a:t>Bold</a:t>
            </a: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 </a:t>
            </a:r>
            <a:r>
              <a:rPr lang="de-DE" sz="6150" b="1" spc="-10" baseline="0">
                <a:solidFill>
                  <a:srgbClr val="B3AEA3"/>
                </a:solidFill>
                <a:latin typeface="Raleway" panose="020B0003030101060003" pitchFamily="34" charset="0"/>
              </a:rPr>
              <a:t>61.5/70.5</a:t>
            </a:r>
            <a:endParaRPr lang="de-DE" sz="6150" b="0" spc="-10" baseline="0">
              <a:solidFill>
                <a:srgbClr val="B3AEA3"/>
              </a:solidFill>
              <a:latin typeface="Raleway SemiBold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BC3D09-B54D-46B4-8D9B-7535A451677C}"/>
              </a:ext>
            </a:extLst>
          </p:cNvPr>
          <p:cNvSpPr/>
          <p:nvPr userDrawn="1"/>
        </p:nvSpPr>
        <p:spPr>
          <a:xfrm>
            <a:off x="0" y="2389188"/>
            <a:ext cx="6096000" cy="319087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20544E-1A32-4AE6-A2F5-EF8F89E2B659}"/>
              </a:ext>
            </a:extLst>
          </p:cNvPr>
          <p:cNvSpPr/>
          <p:nvPr userDrawn="1"/>
        </p:nvSpPr>
        <p:spPr>
          <a:xfrm>
            <a:off x="0" y="3884614"/>
            <a:ext cx="6096000" cy="296862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hteck 3">
            <a:extLst>
              <a:ext uri="{FF2B5EF4-FFF2-40B4-BE49-F238E27FC236}">
                <a16:creationId xmlns:a16="http://schemas.microsoft.com/office/drawing/2014/main" id="{3C41803D-4AAD-4409-91F0-270FE431DDF5}"/>
              </a:ext>
            </a:extLst>
          </p:cNvPr>
          <p:cNvSpPr/>
          <p:nvPr userDrawn="1"/>
        </p:nvSpPr>
        <p:spPr>
          <a:xfrm>
            <a:off x="515938" y="5367338"/>
            <a:ext cx="4483928" cy="2804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1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H4 </a:t>
            </a:r>
            <a:r>
              <a:rPr lang="de-DE"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</a:t>
            </a:r>
            <a:r>
              <a:rPr lang="de-DE" sz="1500" b="1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Bold</a:t>
            </a:r>
            <a:r>
              <a:rPr lang="de-DE" sz="1500" b="1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1" spc="-10" baseline="0">
                <a:solidFill>
                  <a:srgbClr val="B3AEA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15/15</a:t>
            </a:r>
          </a:p>
        </p:txBody>
      </p:sp>
      <p:sp>
        <p:nvSpPr>
          <p:cNvPr id="61" name="Rechteck 3">
            <a:extLst>
              <a:ext uri="{FF2B5EF4-FFF2-40B4-BE49-F238E27FC236}">
                <a16:creationId xmlns:a16="http://schemas.microsoft.com/office/drawing/2014/main" id="{D34C06E1-D1DF-4EAE-9F53-B8A43490D176}"/>
              </a:ext>
            </a:extLst>
          </p:cNvPr>
          <p:cNvSpPr/>
          <p:nvPr userDrawn="1"/>
        </p:nvSpPr>
        <p:spPr>
          <a:xfrm>
            <a:off x="515938" y="4479925"/>
            <a:ext cx="5027599" cy="588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Regular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0" spc="-1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15/23.5 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1ACF4B7-242D-429A-B173-7C5AC60D3C2C}"/>
              </a:ext>
            </a:extLst>
          </p:cNvPr>
          <p:cNvSpPr/>
          <p:nvPr userDrawn="1"/>
        </p:nvSpPr>
        <p:spPr>
          <a:xfrm>
            <a:off x="0" y="5070476"/>
            <a:ext cx="6096000" cy="296862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3">
            <a:extLst>
              <a:ext uri="{FF2B5EF4-FFF2-40B4-BE49-F238E27FC236}">
                <a16:creationId xmlns:a16="http://schemas.microsoft.com/office/drawing/2014/main" id="{3B1839B0-FA05-49F0-B52A-928A3218F262}"/>
              </a:ext>
            </a:extLst>
          </p:cNvPr>
          <p:cNvSpPr/>
          <p:nvPr userDrawn="1"/>
        </p:nvSpPr>
        <p:spPr>
          <a:xfrm>
            <a:off x="515938" y="5679644"/>
            <a:ext cx="5027599" cy="588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Regular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0" spc="-1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15/23.5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27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C16057F-DB50-43B1-9272-6B7F114ED56D}"/>
              </a:ext>
            </a:extLst>
          </p:cNvPr>
          <p:cNvGrpSpPr/>
          <p:nvPr userDrawn="1"/>
        </p:nvGrpSpPr>
        <p:grpSpPr>
          <a:xfrm>
            <a:off x="6096000" y="1773238"/>
            <a:ext cx="4441116" cy="3954692"/>
            <a:chOff x="515937" y="1773235"/>
            <a:chExt cx="4423810" cy="39392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C496A3-5C43-41D0-A545-06F376E40177}"/>
                </a:ext>
              </a:extLst>
            </p:cNvPr>
            <p:cNvSpPr/>
            <p:nvPr userDrawn="1"/>
          </p:nvSpPr>
          <p:spPr>
            <a:xfrm>
              <a:off x="515938" y="1773238"/>
              <a:ext cx="955053" cy="955053"/>
            </a:xfrm>
            <a:prstGeom prst="rect">
              <a:avLst/>
            </a:prstGeom>
            <a:solidFill>
              <a:srgbClr val="050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3C6A4D-1690-45F5-854D-8A09701364A4}"/>
                </a:ext>
              </a:extLst>
            </p:cNvPr>
            <p:cNvSpPr/>
            <p:nvPr userDrawn="1"/>
          </p:nvSpPr>
          <p:spPr>
            <a:xfrm>
              <a:off x="1672190" y="4742485"/>
              <a:ext cx="955053" cy="955053"/>
            </a:xfrm>
            <a:prstGeom prst="rect">
              <a:avLst/>
            </a:prstGeom>
            <a:solidFill>
              <a:srgbClr val="F7C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8F47FD-CEBF-4D89-8CF4-AC26B41B0C13}"/>
                </a:ext>
              </a:extLst>
            </p:cNvPr>
            <p:cNvSpPr/>
            <p:nvPr userDrawn="1"/>
          </p:nvSpPr>
          <p:spPr>
            <a:xfrm>
              <a:off x="1672190" y="3239812"/>
              <a:ext cx="955053" cy="955053"/>
            </a:xfrm>
            <a:prstGeom prst="rect">
              <a:avLst/>
            </a:prstGeom>
            <a:solidFill>
              <a:srgbClr val="FFF8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0CE9DE-C5E1-4F0F-ADF3-6A49BF4AE1C8}"/>
                </a:ext>
              </a:extLst>
            </p:cNvPr>
            <p:cNvSpPr/>
            <p:nvPr userDrawn="1"/>
          </p:nvSpPr>
          <p:spPr>
            <a:xfrm>
              <a:off x="2828442" y="3239811"/>
              <a:ext cx="955053" cy="955053"/>
            </a:xfrm>
            <a:prstGeom prst="rect">
              <a:avLst/>
            </a:prstGeom>
            <a:solidFill>
              <a:srgbClr val="EFF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C33EA0-BB4C-4AF5-A4BA-E02E4A779316}"/>
                </a:ext>
              </a:extLst>
            </p:cNvPr>
            <p:cNvSpPr/>
            <p:nvPr userDrawn="1"/>
          </p:nvSpPr>
          <p:spPr>
            <a:xfrm>
              <a:off x="3984694" y="3239811"/>
              <a:ext cx="955053" cy="955053"/>
            </a:xfrm>
            <a:prstGeom prst="rect">
              <a:avLst/>
            </a:prstGeom>
            <a:solidFill>
              <a:srgbClr val="D8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4C3862-F31C-4DB9-BEAF-4BE9F7EEAEC6}"/>
                </a:ext>
              </a:extLst>
            </p:cNvPr>
            <p:cNvSpPr/>
            <p:nvPr userDrawn="1"/>
          </p:nvSpPr>
          <p:spPr>
            <a:xfrm>
              <a:off x="2828442" y="1773237"/>
              <a:ext cx="955053" cy="955053"/>
            </a:xfrm>
            <a:prstGeom prst="rect">
              <a:avLst/>
            </a:prstGeom>
            <a:solidFill>
              <a:srgbClr val="080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1C2559-BDC9-4E2A-9AD9-9E93C937264E}"/>
                </a:ext>
              </a:extLst>
            </p:cNvPr>
            <p:cNvSpPr/>
            <p:nvPr userDrawn="1"/>
          </p:nvSpPr>
          <p:spPr>
            <a:xfrm>
              <a:off x="3982444" y="1773235"/>
              <a:ext cx="955053" cy="955053"/>
            </a:xfrm>
            <a:prstGeom prst="rect">
              <a:avLst/>
            </a:prstGeom>
            <a:solidFill>
              <a:srgbClr val="158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09F65-C855-402D-80B6-969F96D92F11}"/>
                </a:ext>
              </a:extLst>
            </p:cNvPr>
            <p:cNvSpPr/>
            <p:nvPr userDrawn="1"/>
          </p:nvSpPr>
          <p:spPr>
            <a:xfrm>
              <a:off x="1672190" y="1773238"/>
              <a:ext cx="955053" cy="955053"/>
            </a:xfrm>
            <a:prstGeom prst="rect">
              <a:avLst/>
            </a:prstGeom>
            <a:solidFill>
              <a:srgbClr val="2B3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F2A758-1C31-4A90-BA7C-144378AC14AB}"/>
                </a:ext>
              </a:extLst>
            </p:cNvPr>
            <p:cNvSpPr/>
            <p:nvPr userDrawn="1"/>
          </p:nvSpPr>
          <p:spPr>
            <a:xfrm>
              <a:off x="515938" y="3239812"/>
              <a:ext cx="955053" cy="955053"/>
            </a:xfrm>
            <a:prstGeom prst="rect">
              <a:avLst/>
            </a:prstGeom>
            <a:solidFill>
              <a:srgbClr val="FFE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F3C40F-96F6-4B2B-91A7-B71196D72E48}"/>
                </a:ext>
              </a:extLst>
            </p:cNvPr>
            <p:cNvSpPr/>
            <p:nvPr userDrawn="1"/>
          </p:nvSpPr>
          <p:spPr>
            <a:xfrm>
              <a:off x="2828442" y="4742485"/>
              <a:ext cx="955053" cy="955053"/>
            </a:xfrm>
            <a:prstGeom prst="rect">
              <a:avLst/>
            </a:prstGeom>
            <a:solidFill>
              <a:srgbClr val="FFE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BE5E0-C298-44DA-B51D-B5111D87E149}"/>
                </a:ext>
              </a:extLst>
            </p:cNvPr>
            <p:cNvSpPr/>
            <p:nvPr userDrawn="1"/>
          </p:nvSpPr>
          <p:spPr>
            <a:xfrm>
              <a:off x="515937" y="4757464"/>
              <a:ext cx="955053" cy="955053"/>
            </a:xfrm>
            <a:prstGeom prst="rect">
              <a:avLst/>
            </a:prstGeom>
            <a:solidFill>
              <a:srgbClr val="F287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EF68B-60C2-47D1-83F0-CE1693AB7B98}"/>
              </a:ext>
            </a:extLst>
          </p:cNvPr>
          <p:cNvSpPr/>
          <p:nvPr userDrawn="1"/>
        </p:nvSpPr>
        <p:spPr>
          <a:xfrm>
            <a:off x="1676714" y="1773238"/>
            <a:ext cx="958789" cy="95878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8E9477-9CBE-461F-9EBA-1987C4213836}"/>
              </a:ext>
            </a:extLst>
          </p:cNvPr>
          <p:cNvSpPr/>
          <p:nvPr userDrawn="1"/>
        </p:nvSpPr>
        <p:spPr>
          <a:xfrm>
            <a:off x="3994526" y="3247937"/>
            <a:ext cx="958789" cy="958789"/>
          </a:xfrm>
          <a:prstGeom prst="rect">
            <a:avLst/>
          </a:prstGeom>
          <a:solidFill>
            <a:srgbClr val="D6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17C24-CF7F-4F8A-BA60-6A2DC84D7E18}"/>
              </a:ext>
            </a:extLst>
          </p:cNvPr>
          <p:cNvSpPr/>
          <p:nvPr userDrawn="1"/>
        </p:nvSpPr>
        <p:spPr>
          <a:xfrm>
            <a:off x="2837489" y="3245551"/>
            <a:ext cx="958789" cy="958789"/>
          </a:xfrm>
          <a:prstGeom prst="rect">
            <a:avLst/>
          </a:prstGeom>
          <a:solidFill>
            <a:srgbClr val="B3A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48D53-D71B-4438-AE35-C86772FF098B}"/>
              </a:ext>
            </a:extLst>
          </p:cNvPr>
          <p:cNvSpPr/>
          <p:nvPr userDrawn="1"/>
        </p:nvSpPr>
        <p:spPr>
          <a:xfrm>
            <a:off x="1676713" y="3245552"/>
            <a:ext cx="958789" cy="958789"/>
          </a:xfrm>
          <a:prstGeom prst="rect">
            <a:avLst/>
          </a:prstGeom>
          <a:solidFill>
            <a:srgbClr val="A09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3D988A-E516-4803-A16C-92CCAB187C6C}"/>
              </a:ext>
            </a:extLst>
          </p:cNvPr>
          <p:cNvSpPr/>
          <p:nvPr userDrawn="1"/>
        </p:nvSpPr>
        <p:spPr>
          <a:xfrm>
            <a:off x="515939" y="1773239"/>
            <a:ext cx="958789" cy="95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FBC5FF-2606-479F-B47E-7A0F5293713B}"/>
              </a:ext>
            </a:extLst>
          </p:cNvPr>
          <p:cNvSpPr/>
          <p:nvPr userDrawn="1"/>
        </p:nvSpPr>
        <p:spPr>
          <a:xfrm>
            <a:off x="515938" y="3260591"/>
            <a:ext cx="958789" cy="958789"/>
          </a:xfrm>
          <a:prstGeom prst="rect">
            <a:avLst/>
          </a:prstGeom>
          <a:solidFill>
            <a:srgbClr val="63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C3EA15-CE70-4781-B936-3692DA457DE7}"/>
              </a:ext>
            </a:extLst>
          </p:cNvPr>
          <p:cNvSpPr txBox="1"/>
          <p:nvPr userDrawn="1"/>
        </p:nvSpPr>
        <p:spPr>
          <a:xfrm>
            <a:off x="1676713" y="272616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#404040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5F418-B305-426D-BF7B-55EDDDF0A0E9}"/>
              </a:ext>
            </a:extLst>
          </p:cNvPr>
          <p:cNvSpPr txBox="1"/>
          <p:nvPr userDrawn="1"/>
        </p:nvSpPr>
        <p:spPr>
          <a:xfrm>
            <a:off x="497270" y="272616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#FFFFFFF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598F74-4AE7-4480-A474-EDC00CD2C522}"/>
              </a:ext>
            </a:extLst>
          </p:cNvPr>
          <p:cNvSpPr txBox="1"/>
          <p:nvPr userDrawn="1"/>
        </p:nvSpPr>
        <p:spPr>
          <a:xfrm>
            <a:off x="1676713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#a09995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F87481-49B6-4430-86D8-8B43AB0792B5}"/>
              </a:ext>
            </a:extLst>
          </p:cNvPr>
          <p:cNvSpPr txBox="1"/>
          <p:nvPr userDrawn="1"/>
        </p:nvSpPr>
        <p:spPr>
          <a:xfrm>
            <a:off x="497270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#636a73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21412-9B4F-4426-999E-6C9B0E65EB19}"/>
              </a:ext>
            </a:extLst>
          </p:cNvPr>
          <p:cNvSpPr txBox="1"/>
          <p:nvPr userDrawn="1"/>
        </p:nvSpPr>
        <p:spPr>
          <a:xfrm>
            <a:off x="3973656" y="4197161"/>
            <a:ext cx="97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#d6d0c8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2689C-B9E0-4F04-A5DF-4A320BD569BD}"/>
              </a:ext>
            </a:extLst>
          </p:cNvPr>
          <p:cNvSpPr txBox="1"/>
          <p:nvPr userDrawn="1"/>
        </p:nvSpPr>
        <p:spPr>
          <a:xfrm>
            <a:off x="2829652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#b3aea3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771FE5-9551-40C0-9AA0-9F7ACEDF8212}"/>
              </a:ext>
            </a:extLst>
          </p:cNvPr>
          <p:cNvSpPr txBox="1"/>
          <p:nvPr userDrawn="1"/>
        </p:nvSpPr>
        <p:spPr>
          <a:xfrm>
            <a:off x="7273547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#FFF8D0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5D5445-C116-497D-985F-1A59F8F7118C}"/>
              </a:ext>
            </a:extLst>
          </p:cNvPr>
          <p:cNvSpPr txBox="1"/>
          <p:nvPr userDrawn="1"/>
        </p:nvSpPr>
        <p:spPr>
          <a:xfrm>
            <a:off x="6094104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#FFEDEC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4D535-2D78-46C2-8462-81F039CCA19F}"/>
              </a:ext>
            </a:extLst>
          </p:cNvPr>
          <p:cNvSpPr txBox="1"/>
          <p:nvPr userDrawn="1"/>
        </p:nvSpPr>
        <p:spPr>
          <a:xfrm>
            <a:off x="9570592" y="4197161"/>
            <a:ext cx="964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#D8F9FA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01DB6D-1F6D-424F-ADAC-9EE52A94C5A3}"/>
              </a:ext>
            </a:extLst>
          </p:cNvPr>
          <p:cNvSpPr txBox="1"/>
          <p:nvPr userDrawn="1"/>
        </p:nvSpPr>
        <p:spPr>
          <a:xfrm>
            <a:off x="8422069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#EFF7FD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789DC9-8909-4C30-A0E6-0E46816E8E76}"/>
              </a:ext>
            </a:extLst>
          </p:cNvPr>
          <p:cNvSpPr txBox="1"/>
          <p:nvPr userDrawn="1"/>
        </p:nvSpPr>
        <p:spPr>
          <a:xfrm>
            <a:off x="7254981" y="5729995"/>
            <a:ext cx="941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#f7ce60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049B7C-C6DC-468B-A151-CEAE8268C38C}"/>
              </a:ext>
            </a:extLst>
          </p:cNvPr>
          <p:cNvSpPr txBox="1"/>
          <p:nvPr userDrawn="1"/>
        </p:nvSpPr>
        <p:spPr>
          <a:xfrm>
            <a:off x="6094104" y="572999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#F2873E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11E7BE-41ED-4251-87F0-A892E69CE580}"/>
              </a:ext>
            </a:extLst>
          </p:cNvPr>
          <p:cNvSpPr txBox="1"/>
          <p:nvPr userDrawn="1"/>
        </p:nvSpPr>
        <p:spPr>
          <a:xfrm>
            <a:off x="7273548" y="2721753"/>
            <a:ext cx="92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#1e4c9e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E6DE8-52C5-4F2A-BB20-BC3F2208C877}"/>
              </a:ext>
            </a:extLst>
          </p:cNvPr>
          <p:cNvSpPr txBox="1"/>
          <p:nvPr userDrawn="1"/>
        </p:nvSpPr>
        <p:spPr>
          <a:xfrm>
            <a:off x="6094104" y="272175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#05004f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9BFB11-BE5F-4921-AEE8-52C69633F187}"/>
              </a:ext>
            </a:extLst>
          </p:cNvPr>
          <p:cNvSpPr txBox="1"/>
          <p:nvPr userDrawn="1"/>
        </p:nvSpPr>
        <p:spPr>
          <a:xfrm>
            <a:off x="8422069" y="272175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#09009e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E45B9E-B0C7-4273-BFEA-394E2EABF2D0}"/>
              </a:ext>
            </a:extLst>
          </p:cNvPr>
          <p:cNvSpPr txBox="1"/>
          <p:nvPr userDrawn="1"/>
        </p:nvSpPr>
        <p:spPr>
          <a:xfrm>
            <a:off x="9552705" y="2721752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#1583d8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3EAC83-C981-4B60-A774-606A3882386C}"/>
              </a:ext>
            </a:extLst>
          </p:cNvPr>
          <p:cNvSpPr txBox="1"/>
          <p:nvPr userDrawn="1"/>
        </p:nvSpPr>
        <p:spPr>
          <a:xfrm>
            <a:off x="8417652" y="571674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#ffec89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CEDA16-1F9E-4A75-AC9A-F47609163FC7}"/>
              </a:ext>
            </a:extLst>
          </p:cNvPr>
          <p:cNvSpPr/>
          <p:nvPr userDrawn="1"/>
        </p:nvSpPr>
        <p:spPr>
          <a:xfrm>
            <a:off x="2843744" y="1773238"/>
            <a:ext cx="958789" cy="95878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5E2DA3-F9E9-4A87-B26D-70CF36604F4D}"/>
              </a:ext>
            </a:extLst>
          </p:cNvPr>
          <p:cNvSpPr txBox="1"/>
          <p:nvPr userDrawn="1"/>
        </p:nvSpPr>
        <p:spPr>
          <a:xfrm>
            <a:off x="2843744" y="2736444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#161616</a:t>
            </a:r>
          </a:p>
        </p:txBody>
      </p:sp>
      <p:sp>
        <p:nvSpPr>
          <p:cNvPr id="47" name="Rechteck 3">
            <a:extLst>
              <a:ext uri="{FF2B5EF4-FFF2-40B4-BE49-F238E27FC236}">
                <a16:creationId xmlns:a16="http://schemas.microsoft.com/office/drawing/2014/main" id="{81DD0C76-618F-40D8-8687-72736189A3BC}"/>
              </a:ext>
            </a:extLst>
          </p:cNvPr>
          <p:cNvSpPr/>
          <p:nvPr userDrawn="1"/>
        </p:nvSpPr>
        <p:spPr>
          <a:xfrm>
            <a:off x="515938" y="284150"/>
            <a:ext cx="11435713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700" b="1" spc="-10" baseline="0" err="1">
                <a:solidFill>
                  <a:srgbClr val="353535"/>
                </a:solidFill>
                <a:latin typeface="Raleway SemiBold" pitchFamily="2" charset="77"/>
              </a:rPr>
              <a:t>Our</a:t>
            </a:r>
            <a:r>
              <a:rPr lang="de-DE" sz="3700" b="1" spc="-10" baseline="0">
                <a:solidFill>
                  <a:srgbClr val="353535"/>
                </a:solidFill>
                <a:latin typeface="Raleway SemiBold" pitchFamily="2" charset="77"/>
              </a:rPr>
              <a:t> </a:t>
            </a:r>
            <a:r>
              <a:rPr lang="de-DE" sz="3700" b="1" spc="-10" baseline="0" err="1">
                <a:solidFill>
                  <a:srgbClr val="353535"/>
                </a:solidFill>
                <a:latin typeface="Raleway SemiBold" pitchFamily="2" charset="77"/>
              </a:rPr>
              <a:t>colors</a:t>
            </a:r>
            <a:endParaRPr lang="de-DE" sz="3700" b="1" spc="-10" baseline="0">
              <a:latin typeface="Raleway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0894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s Layout - Reference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443F6E2-EEBC-493B-946D-76442DF57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5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Columns Layout - Reference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7734FEB-EF39-4BB8-8873-48EAEF6E8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18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Columns Layout - Reference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42129D2-9919-4708-9EE6-A0DA6DDF1C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0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s Layout - Referen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AB3B1F-C1B2-4C54-BCEB-62545781A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4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template three column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CA84BCD-204F-48A3-B478-93F3677374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33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Core Competence">
    <p:bg>
      <p:bgPr>
        <a:solidFill>
          <a:srgbClr val="F7C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2372535"/>
            <a:ext cx="3543300" cy="8759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rgbClr val="161616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5780"/>
            <a:ext cx="3811587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50" dirty="0">
                <a:latin typeface="Raleway ExtraBold" pitchFamily="2" charset="0"/>
              </a:defRPr>
            </a:lvl1pPr>
          </a:lstStyle>
          <a:p>
            <a:pPr lvl="0"/>
            <a:r>
              <a:rPr lang="en-US" err="1"/>
              <a:t>Titel</a:t>
            </a:r>
            <a:r>
              <a:rPr lang="en-US"/>
              <a:t> 2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3302903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dirty="0">
                <a:solidFill>
                  <a:srgbClr val="161616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62DB6-957E-49CB-95B5-7EC4E723C9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950" y="1"/>
            <a:ext cx="8957389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AF76E02-8701-4C97-A673-973DA720EC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6976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id template three column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DEAFF41-D601-4725-8198-574A844F26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2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id template three column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B62072A-3BBE-46E6-845C-AE26F2697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id template three column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i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7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id template three column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7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id template three column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DB6EE-4DD4-6B48-B33F-B16B0952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9017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de-DE" sz="3800" b="1" kern="1200" spc="-10" baseline="0" dirty="0">
                <a:solidFill>
                  <a:srgbClr val="353535"/>
                </a:solidFill>
                <a:latin typeface="Raleway" pitchFamily="2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0CCE2-5AF6-EB4E-86E1-EE1B989D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0242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DB7155-4844-4EF5-A29A-8949F41339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9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F249DE-D8A0-445E-B89E-08BE1E382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8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25A0EA-296E-43C7-A421-0297B5249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402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F794025-715C-4B21-AD1D-EB1D52C39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7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painting a wall&#10;&#10;Description automatically generated with medium confidence">
            <a:extLst>
              <a:ext uri="{FF2B5EF4-FFF2-40B4-BE49-F238E27FC236}">
                <a16:creationId xmlns:a16="http://schemas.microsoft.com/office/drawing/2014/main" id="{5196FA27-8974-4331-B6C5-C07FD29D5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509118"/>
            <a:ext cx="7439025" cy="5748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i="0" kern="1200" spc="0" baseline="0" dirty="0" smtClean="0">
                <a:solidFill>
                  <a:schemeClr val="bg1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5565" y="15097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1 – Section 1</a:t>
            </a:r>
            <a:endParaRPr lang="en-E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901F43A-73DB-47F6-B7E7-B2277C9445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2985" y="439745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4 – Section 4</a:t>
            </a:r>
            <a:endParaRPr lang="en-E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F304C12-583B-4343-8D18-AE5AF5C62C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225" y="343487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3 – Section 3</a:t>
            </a:r>
            <a:endParaRPr lang="en-E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BC69AD7-D503-4D17-92C9-A2B093AC83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985" y="247229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– Section 2</a:t>
            </a:r>
            <a:endParaRPr lang="en-E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2EBADA88-EB5D-4ED8-9911-B1727D88F6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5085" y="5360035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5 – Section 5</a:t>
            </a:r>
            <a:endParaRPr lang="en-E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1509809-D541-4E47-92DE-91A2C78837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407424" y="1185892"/>
            <a:ext cx="1042656" cy="47878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2E6221-5BF3-4CCE-8285-68290ABD85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96032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5CC88D3-1ECE-42D6-8387-A4F22E8F24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39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4B110D-87B9-4578-93C7-B9BD9B134F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57933" y="1503363"/>
            <a:ext cx="2092961" cy="2092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7245E-6E13-4C2A-B234-385AF64926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4296" y="1521119"/>
            <a:ext cx="2083408" cy="2083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520F7-F0E1-4109-8E42-1C4E86E519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44601" y="1510349"/>
            <a:ext cx="2085975" cy="2085975"/>
          </a:xfrm>
          <a:prstGeom prst="rect">
            <a:avLst/>
          </a:prstGeom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BA28E93F-C149-4EC3-9B90-270EAAA6E9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7500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6D21628-4587-4E09-B4B3-1146572CD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18147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67CF0EE-5C54-4A95-8178-16CF26B561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9" y="374634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24902403-EC7F-4271-8065-562D587F7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7524" y="418655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2AF655C4-EB86-4CEB-8BD0-CD2925779E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7525" y="375142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0D0CBFB-FE3F-4CC8-AE0A-CA1D3B220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5" y="418655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A184678-2A32-4B75-8A78-0EEB1A8998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2126" y="375142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EF255E5-4892-4AEE-96BE-78EE1E2D86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82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ud Core Competence">
    <p:bg>
      <p:bgPr>
        <a:solidFill>
          <a:srgbClr val="346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65710"/>
            <a:ext cx="3811587" cy="9464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525780"/>
            <a:ext cx="4152582" cy="1571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0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3278840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buFont typeface="Wingdings" panose="05000000000000000000" pitchFamily="2" charset="2"/>
              <a:buChar char="§"/>
              <a:defRPr lang="en-US" sz="1500" dirty="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6" name="Picture 5" descr="A picture containing person, automaton&#10;&#10;Description automatically generated">
            <a:extLst>
              <a:ext uri="{FF2B5EF4-FFF2-40B4-BE49-F238E27FC236}">
                <a16:creationId xmlns:a16="http://schemas.microsoft.com/office/drawing/2014/main" id="{38709286-5E93-4691-8AE0-292E7C7F4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25" y="-792137"/>
            <a:ext cx="7864475" cy="76501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19F37CB-F32E-4496-B3EA-22AE301307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ud Core Competence">
    <p:bg>
      <p:bgPr>
        <a:solidFill>
          <a:srgbClr val="FF59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65710"/>
            <a:ext cx="3811587" cy="9464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525780"/>
            <a:ext cx="4152582" cy="1571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0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3278840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buFont typeface="Wingdings" panose="05000000000000000000" pitchFamily="2" charset="2"/>
              <a:buChar char="§"/>
              <a:defRPr lang="en-US" sz="1500" dirty="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7" name="Picture 6" descr="A person wearing a hard hat working on a machine&#10;&#10;Description automatically generated with low confidence">
            <a:extLst>
              <a:ext uri="{FF2B5EF4-FFF2-40B4-BE49-F238E27FC236}">
                <a16:creationId xmlns:a16="http://schemas.microsoft.com/office/drawing/2014/main" id="{9AE7F99A-4263-4F5D-8D94-54C17808C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58" y="-726707"/>
            <a:ext cx="8742246" cy="758470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748B2E-63FC-4D1C-848F-DF9BD3908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6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and references">
    <p:bg>
      <p:bgPr>
        <a:solidFill>
          <a:srgbClr val="D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42513-A945-40DA-9DDA-8171C8A41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9361" y="123294"/>
            <a:ext cx="7734700" cy="6885699"/>
          </a:xfrm>
          <a:prstGeom prst="rect">
            <a:avLst/>
          </a:prstGeom>
        </p:spPr>
      </p:pic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7500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503363"/>
            <a:ext cx="5508625" cy="44704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500" dirty="0">
                <a:solidFill>
                  <a:srgbClr val="161616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References list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40F5441-08B2-4068-B462-9BB7D13942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92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34023"/>
            <a:ext cx="7439025" cy="5748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7525" y="15097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1 – Section 1</a:t>
            </a:r>
            <a:endParaRPr lang="en-E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901F43A-73DB-47F6-B7E7-B2277C9445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72025" y="439745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4 – Section 4</a:t>
            </a:r>
            <a:endParaRPr lang="en-E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F304C12-583B-4343-8D18-AE5AF5C62C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5865" y="343487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3 – Section 3</a:t>
            </a:r>
            <a:endParaRPr lang="en-E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BC69AD7-D503-4D17-92C9-A2B093AC83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31385" y="247229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– Section 2</a:t>
            </a:r>
            <a:endParaRPr lang="en-E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2EBADA88-EB5D-4ED8-9911-B1727D88F6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7525" y="5360035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5 – Section 5</a:t>
            </a:r>
            <a:endParaRPr lang="en-E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1509809-D541-4E47-92DE-91A2C7883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673" y="1188403"/>
            <a:ext cx="1042109" cy="478536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F434AA7-A90F-4CA0-AC6E-D939F4F9AFFC}"/>
              </a:ext>
            </a:extLst>
          </p:cNvPr>
          <p:cNvGrpSpPr/>
          <p:nvPr userDrawn="1"/>
        </p:nvGrpSpPr>
        <p:grpSpPr>
          <a:xfrm>
            <a:off x="482325" y="1840372"/>
            <a:ext cx="3164062" cy="3497932"/>
            <a:chOff x="532993" y="1485564"/>
            <a:chExt cx="3511267" cy="3881774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69A98B6-D142-48BC-A3C7-5250D22AB8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2697331" y="2574351"/>
              <a:ext cx="1346929" cy="2792987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839A0F6-D2F0-4AA9-B94A-1ECAC87356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2993" y="1485564"/>
              <a:ext cx="2567702" cy="3881774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B7E385E-974D-4B21-AAD6-FF1579806A1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1164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- German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439165-61DD-4CAC-86BF-D84C17CFFB42}"/>
              </a:ext>
            </a:extLst>
          </p:cNvPr>
          <p:cNvSpPr/>
          <p:nvPr userDrawn="1"/>
        </p:nvSpPr>
        <p:spPr>
          <a:xfrm>
            <a:off x="0" y="1792288"/>
            <a:ext cx="12192000" cy="5065712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57107"/>
            <a:ext cx="7439025" cy="5415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ts val="456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err="1"/>
              <a:t>Referenzen</a:t>
            </a:r>
            <a:endParaRPr lang="en-U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58423"/>
            <a:ext cx="11160124" cy="53077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350" b="0" i="0" u="none" strike="noStrike" smtClean="0">
                <a:solidFill>
                  <a:schemeClr val="bg1"/>
                </a:solidFill>
                <a:effectLst/>
                <a:latin typeface="Raleway" pitchFamily="2" charset="0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haben</a:t>
            </a:r>
            <a:r>
              <a:rPr lang="en-US"/>
              <a:t> </a:t>
            </a:r>
            <a:r>
              <a:rPr lang="en-US" err="1"/>
              <a:t>bereits</a:t>
            </a:r>
            <a:r>
              <a:rPr lang="en-US"/>
              <a:t> </a:t>
            </a:r>
            <a:r>
              <a:rPr lang="en-US" err="1"/>
              <a:t>zahlreiche</a:t>
            </a:r>
            <a:r>
              <a:rPr lang="en-US"/>
              <a:t>, </a:t>
            </a:r>
            <a:r>
              <a:rPr lang="en-US" err="1"/>
              <a:t>erfolgreiche</a:t>
            </a:r>
            <a:r>
              <a:rPr lang="en-US"/>
              <a:t>, innovative </a:t>
            </a:r>
            <a:r>
              <a:rPr lang="en-US" err="1"/>
              <a:t>Lösungen</a:t>
            </a:r>
            <a:r>
              <a:rPr lang="en-US"/>
              <a:t> </a:t>
            </a:r>
            <a:r>
              <a:rPr lang="en-US" err="1"/>
              <a:t>für</a:t>
            </a:r>
            <a:r>
              <a:rPr lang="en-US"/>
              <a:t> </a:t>
            </a:r>
            <a:r>
              <a:rPr lang="en-US" err="1"/>
              <a:t>namhafte</a:t>
            </a:r>
            <a:r>
              <a:rPr lang="en-US"/>
              <a:t> </a:t>
            </a:r>
            <a:r>
              <a:rPr lang="en-US" err="1"/>
              <a:t>Unternehmen</a:t>
            </a:r>
            <a:r>
              <a:rPr lang="en-US"/>
              <a:t> </a:t>
            </a:r>
            <a:r>
              <a:rPr lang="en-US" err="1"/>
              <a:t>umgesetzt</a:t>
            </a:r>
            <a:r>
              <a:rPr lang="en-US"/>
              <a:t>.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F57DD-C91A-459D-B3F3-189F70EEB9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6" y="7340730"/>
            <a:ext cx="2743200" cy="541606"/>
          </a:xfrm>
          <a:prstGeom prst="rect">
            <a:avLst/>
          </a:prstGeom>
        </p:spPr>
      </p:pic>
      <p:pic>
        <p:nvPicPr>
          <p:cNvPr id="12" name="Picture 11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67BC7B29-BA1A-4BD9-99E6-3558A4572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21" y="8905346"/>
            <a:ext cx="780756" cy="2426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4B7E355-5282-473A-AC3B-0B7A19B948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2066" y="8492066"/>
            <a:ext cx="2192866" cy="2159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0D59BA5-761B-481D-8302-DBA7675016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19" y="9500658"/>
            <a:ext cx="822960" cy="344658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77BC2AAD-CBBA-4F4C-91C7-8FE8BAF3ED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48" y="8321676"/>
            <a:ext cx="506436" cy="464234"/>
          </a:xfrm>
          <a:prstGeom prst="rect">
            <a:avLst/>
          </a:prstGeom>
        </p:spPr>
      </p:pic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EAAF34-BAD9-456E-A146-38FEFF3A42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35" y="9202208"/>
            <a:ext cx="1529862" cy="256736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353E5E-7AA1-4FA8-AE72-2BD3D7EB417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07" y="8212341"/>
            <a:ext cx="474784" cy="4747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2883099-AC26-48D9-B6FF-A93BFED91E9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6388" y="8417983"/>
            <a:ext cx="3031490" cy="2165350"/>
          </a:xfrm>
          <a:prstGeom prst="rect">
            <a:avLst/>
          </a:prstGeom>
        </p:spPr>
      </p:pic>
      <p:pic>
        <p:nvPicPr>
          <p:cNvPr id="40" name="Picture 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1B9DD16-8FD9-4B68-A6B8-797E4DD409D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29" y="9803871"/>
            <a:ext cx="664698" cy="27080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DCE960B-DF96-4F7E-9C0C-D0A862C136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4112" y="10388071"/>
            <a:ext cx="2391508" cy="510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D8839CD-D09C-4056-A89C-5D9EF519434E}"/>
              </a:ext>
            </a:extLst>
          </p:cNvPr>
          <p:cNvSpPr/>
          <p:nvPr userDrawn="1"/>
        </p:nvSpPr>
        <p:spPr>
          <a:xfrm>
            <a:off x="527293" y="2097090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2AF37-5877-4732-8AB1-4801887D70F8}"/>
              </a:ext>
            </a:extLst>
          </p:cNvPr>
          <p:cNvSpPr/>
          <p:nvPr userDrawn="1"/>
        </p:nvSpPr>
        <p:spPr>
          <a:xfrm>
            <a:off x="527294" y="2097089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19A6ED0-8CC4-405A-8639-FD408D3DD4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294" y="3013076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Baramundi</a:t>
            </a: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8B0495-B35F-41CE-AA91-6048DE0B2D7C}"/>
              </a:ext>
            </a:extLst>
          </p:cNvPr>
          <p:cNvSpPr/>
          <p:nvPr userDrawn="1"/>
        </p:nvSpPr>
        <p:spPr>
          <a:xfrm>
            <a:off x="10214341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7B85E6-7BE3-4F3F-A92E-C6576E924136}"/>
              </a:ext>
            </a:extLst>
          </p:cNvPr>
          <p:cNvSpPr/>
          <p:nvPr userDrawn="1"/>
        </p:nvSpPr>
        <p:spPr>
          <a:xfrm>
            <a:off x="10214342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A52841A-9A86-4A95-ADB5-720773A66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14342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13F04E-6BD3-4A1B-9C46-232FCC5042EA}"/>
              </a:ext>
            </a:extLst>
          </p:cNvPr>
          <p:cNvSpPr/>
          <p:nvPr userDrawn="1"/>
        </p:nvSpPr>
        <p:spPr>
          <a:xfrm>
            <a:off x="2144955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EA6141-3A71-4EA6-A652-7BC7B59A4F20}"/>
              </a:ext>
            </a:extLst>
          </p:cNvPr>
          <p:cNvSpPr/>
          <p:nvPr userDrawn="1"/>
        </p:nvSpPr>
        <p:spPr>
          <a:xfrm>
            <a:off x="2141802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B4E621DA-49C4-4DF7-B82B-D6DBCEF04A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35431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Basf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EE0B18-899D-4773-B20D-92EF230FA650}"/>
              </a:ext>
            </a:extLst>
          </p:cNvPr>
          <p:cNvSpPr/>
          <p:nvPr userDrawn="1"/>
        </p:nvSpPr>
        <p:spPr>
          <a:xfrm>
            <a:off x="3762617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E899B7-6BE4-4B72-9B89-FECB01D23921}"/>
              </a:ext>
            </a:extLst>
          </p:cNvPr>
          <p:cNvSpPr/>
          <p:nvPr userDrawn="1"/>
        </p:nvSpPr>
        <p:spPr>
          <a:xfrm>
            <a:off x="3759485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8B1E3BF-1AA0-45CF-9C8A-3EA0A07CE9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3093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BPW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E4F42C-3FEB-4884-985D-1A7A0F9C23E9}"/>
              </a:ext>
            </a:extLst>
          </p:cNvPr>
          <p:cNvSpPr/>
          <p:nvPr userDrawn="1"/>
        </p:nvSpPr>
        <p:spPr>
          <a:xfrm>
            <a:off x="5372708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C45187-DE81-4B1B-914E-9317177B2388}"/>
              </a:ext>
            </a:extLst>
          </p:cNvPr>
          <p:cNvSpPr/>
          <p:nvPr userDrawn="1"/>
        </p:nvSpPr>
        <p:spPr>
          <a:xfrm>
            <a:off x="5370818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22">
            <a:extLst>
              <a:ext uri="{FF2B5EF4-FFF2-40B4-BE49-F238E27FC236}">
                <a16:creationId xmlns:a16="http://schemas.microsoft.com/office/drawing/2014/main" id="{36050160-3CE7-4691-B7DD-52AAD969D7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6618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e-on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38AA4B0-FD29-4679-BC67-2E8170C3945C}"/>
              </a:ext>
            </a:extLst>
          </p:cNvPr>
          <p:cNvSpPr/>
          <p:nvPr userDrawn="1"/>
        </p:nvSpPr>
        <p:spPr>
          <a:xfrm>
            <a:off x="6988539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CCCBEA-06DE-4A9F-A9E4-83B0E51DBE6E}"/>
              </a:ext>
            </a:extLst>
          </p:cNvPr>
          <p:cNvSpPr/>
          <p:nvPr userDrawn="1"/>
        </p:nvSpPr>
        <p:spPr>
          <a:xfrm>
            <a:off x="6985326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A7241EEE-8B51-4ACD-BE5B-FB646D980F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8540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eebus</a:t>
            </a: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6FEFBE9-141A-4D8B-8AE8-85786AEE6B99}"/>
              </a:ext>
            </a:extLst>
          </p:cNvPr>
          <p:cNvSpPr/>
          <p:nvPr userDrawn="1"/>
        </p:nvSpPr>
        <p:spPr>
          <a:xfrm>
            <a:off x="8596555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6C9BDD-33D2-4817-981B-C75C489CDBC2}"/>
              </a:ext>
            </a:extLst>
          </p:cNvPr>
          <p:cNvSpPr/>
          <p:nvPr userDrawn="1"/>
        </p:nvSpPr>
        <p:spPr>
          <a:xfrm>
            <a:off x="8599834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2FF46433-DAA8-4941-80D8-A751EF4B8C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96556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EnBW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C8C9345-EB8D-48B5-95F6-F95396A49D5E}"/>
              </a:ext>
            </a:extLst>
          </p:cNvPr>
          <p:cNvSpPr/>
          <p:nvPr userDrawn="1"/>
        </p:nvSpPr>
        <p:spPr>
          <a:xfrm>
            <a:off x="523385" y="3436147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1F8C57-1461-443C-BB71-F8517C9A4C33}"/>
              </a:ext>
            </a:extLst>
          </p:cNvPr>
          <p:cNvSpPr/>
          <p:nvPr userDrawn="1"/>
        </p:nvSpPr>
        <p:spPr>
          <a:xfrm>
            <a:off x="523386" y="3436146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077CEB0F-32F0-42AF-A5F0-2DD5748A20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3386" y="4352133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Heidelberg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38468FD-FE3F-4A22-83E5-3EC0A3D8516D}"/>
              </a:ext>
            </a:extLst>
          </p:cNvPr>
          <p:cNvSpPr/>
          <p:nvPr userDrawn="1"/>
        </p:nvSpPr>
        <p:spPr>
          <a:xfrm>
            <a:off x="10210433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25022E-51F9-471B-8384-D1E417316E9D}"/>
              </a:ext>
            </a:extLst>
          </p:cNvPr>
          <p:cNvSpPr/>
          <p:nvPr userDrawn="1"/>
        </p:nvSpPr>
        <p:spPr>
          <a:xfrm>
            <a:off x="10210434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5A2D1968-1F77-4367-89E4-A5BCCF6491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434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337092-F911-4467-8628-D99FBB2948CD}"/>
              </a:ext>
            </a:extLst>
          </p:cNvPr>
          <p:cNvSpPr/>
          <p:nvPr userDrawn="1"/>
        </p:nvSpPr>
        <p:spPr>
          <a:xfrm>
            <a:off x="2141047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F4EB1D-3958-434F-A393-EC2017ABFD36}"/>
              </a:ext>
            </a:extLst>
          </p:cNvPr>
          <p:cNvSpPr/>
          <p:nvPr userDrawn="1"/>
        </p:nvSpPr>
        <p:spPr>
          <a:xfrm>
            <a:off x="2137894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22">
            <a:extLst>
              <a:ext uri="{FF2B5EF4-FFF2-40B4-BE49-F238E27FC236}">
                <a16:creationId xmlns:a16="http://schemas.microsoft.com/office/drawing/2014/main" id="{763D6401-C97F-44EF-866E-FC8B5A0147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1523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Herth</a:t>
            </a:r>
            <a:r>
              <a:rPr lang="en-US"/>
              <a:t> + Buss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962A3C5-F95E-4032-9097-332FE34058B2}"/>
              </a:ext>
            </a:extLst>
          </p:cNvPr>
          <p:cNvSpPr/>
          <p:nvPr userDrawn="1"/>
        </p:nvSpPr>
        <p:spPr>
          <a:xfrm>
            <a:off x="3758709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40BAF6-8E4E-426B-8E32-D19E8C5E9F64}"/>
              </a:ext>
            </a:extLst>
          </p:cNvPr>
          <p:cNvSpPr/>
          <p:nvPr userDrawn="1"/>
        </p:nvSpPr>
        <p:spPr>
          <a:xfrm>
            <a:off x="3755577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 Placeholder 22">
            <a:extLst>
              <a:ext uri="{FF2B5EF4-FFF2-40B4-BE49-F238E27FC236}">
                <a16:creationId xmlns:a16="http://schemas.microsoft.com/office/drawing/2014/main" id="{5C98FD4A-3378-4CFA-B03D-A796BC233F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9185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Heraeus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7B29E3-DC35-478A-8C86-B0C25B257FF6}"/>
              </a:ext>
            </a:extLst>
          </p:cNvPr>
          <p:cNvSpPr/>
          <p:nvPr userDrawn="1"/>
        </p:nvSpPr>
        <p:spPr>
          <a:xfrm>
            <a:off x="5368800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1AE4F67-A84C-463C-A72B-613D03F5A4AB}"/>
              </a:ext>
            </a:extLst>
          </p:cNvPr>
          <p:cNvSpPr/>
          <p:nvPr userDrawn="1"/>
        </p:nvSpPr>
        <p:spPr>
          <a:xfrm>
            <a:off x="5366910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22">
            <a:extLst>
              <a:ext uri="{FF2B5EF4-FFF2-40B4-BE49-F238E27FC236}">
                <a16:creationId xmlns:a16="http://schemas.microsoft.com/office/drawing/2014/main" id="{1FCBC11E-8923-44E4-BE51-26F91C50F3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72710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Homag</a:t>
            </a:r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62FB56-2BE4-48F2-9F9A-FD6CE5FE9FFC}"/>
              </a:ext>
            </a:extLst>
          </p:cNvPr>
          <p:cNvSpPr/>
          <p:nvPr userDrawn="1"/>
        </p:nvSpPr>
        <p:spPr>
          <a:xfrm>
            <a:off x="6984631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91320A-030C-4CCE-BE81-496CB49085E2}"/>
              </a:ext>
            </a:extLst>
          </p:cNvPr>
          <p:cNvSpPr/>
          <p:nvPr userDrawn="1"/>
        </p:nvSpPr>
        <p:spPr>
          <a:xfrm>
            <a:off x="6981418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 Placeholder 22">
            <a:extLst>
              <a:ext uri="{FF2B5EF4-FFF2-40B4-BE49-F238E27FC236}">
                <a16:creationId xmlns:a16="http://schemas.microsoft.com/office/drawing/2014/main" id="{853630DA-E9BB-455A-AB22-A7FEEA5BB8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84632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5BD484-3397-4F5A-A1CC-621D3FA5A227}"/>
              </a:ext>
            </a:extLst>
          </p:cNvPr>
          <p:cNvSpPr/>
          <p:nvPr userDrawn="1"/>
        </p:nvSpPr>
        <p:spPr>
          <a:xfrm>
            <a:off x="8592647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176A62-F287-49DA-BD9A-394E14FE8BB5}"/>
              </a:ext>
            </a:extLst>
          </p:cNvPr>
          <p:cNvSpPr/>
          <p:nvPr userDrawn="1"/>
        </p:nvSpPr>
        <p:spPr>
          <a:xfrm>
            <a:off x="8595926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 Placeholder 22">
            <a:extLst>
              <a:ext uri="{FF2B5EF4-FFF2-40B4-BE49-F238E27FC236}">
                <a16:creationId xmlns:a16="http://schemas.microsoft.com/office/drawing/2014/main" id="{4A182A92-4BB0-4F45-9E7E-27E779F3CE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2648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Leuze</a:t>
            </a:r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3202D6-0030-43E4-AE11-484A80DACE2E}"/>
              </a:ext>
            </a:extLst>
          </p:cNvPr>
          <p:cNvSpPr/>
          <p:nvPr userDrawn="1"/>
        </p:nvSpPr>
        <p:spPr>
          <a:xfrm>
            <a:off x="515938" y="477080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00DAA2-440D-4F45-88BA-A43EEEFF64C5}"/>
              </a:ext>
            </a:extLst>
          </p:cNvPr>
          <p:cNvSpPr/>
          <p:nvPr userDrawn="1"/>
        </p:nvSpPr>
        <p:spPr>
          <a:xfrm>
            <a:off x="515939" y="477080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Placeholder 22">
            <a:extLst>
              <a:ext uri="{FF2B5EF4-FFF2-40B4-BE49-F238E27FC236}">
                <a16:creationId xmlns:a16="http://schemas.microsoft.com/office/drawing/2014/main" id="{8D3D0C7C-B442-4AA0-839A-23C4277591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5939" y="568679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Philips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0441473-3798-4874-88DF-D2C0E90BFD96}"/>
              </a:ext>
            </a:extLst>
          </p:cNvPr>
          <p:cNvSpPr/>
          <p:nvPr userDrawn="1"/>
        </p:nvSpPr>
        <p:spPr>
          <a:xfrm>
            <a:off x="2133600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6402D5-D94A-473D-B20A-F98CCC10C778}"/>
              </a:ext>
            </a:extLst>
          </p:cNvPr>
          <p:cNvSpPr/>
          <p:nvPr userDrawn="1"/>
        </p:nvSpPr>
        <p:spPr>
          <a:xfrm>
            <a:off x="2130447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22">
            <a:extLst>
              <a:ext uri="{FF2B5EF4-FFF2-40B4-BE49-F238E27FC236}">
                <a16:creationId xmlns:a16="http://schemas.microsoft.com/office/drawing/2014/main" id="{952AF625-9A94-49D8-8E30-87A400A41B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24076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Siegwerk</a:t>
            </a:r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D49FCB-40F6-422E-8784-D64927A225CB}"/>
              </a:ext>
            </a:extLst>
          </p:cNvPr>
          <p:cNvSpPr/>
          <p:nvPr userDrawn="1"/>
        </p:nvSpPr>
        <p:spPr>
          <a:xfrm>
            <a:off x="3751262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CDA945-2FF9-4678-9819-B6510DF04331}"/>
              </a:ext>
            </a:extLst>
          </p:cNvPr>
          <p:cNvSpPr/>
          <p:nvPr userDrawn="1"/>
        </p:nvSpPr>
        <p:spPr>
          <a:xfrm>
            <a:off x="3748130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8577DBF0-8B93-40E4-817B-6BED6D77437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41738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 Systems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2B954C4-2A6B-429A-86B1-091FA1891CA7}"/>
              </a:ext>
            </a:extLst>
          </p:cNvPr>
          <p:cNvSpPr/>
          <p:nvPr userDrawn="1"/>
        </p:nvSpPr>
        <p:spPr>
          <a:xfrm>
            <a:off x="5361353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F7F741-F19A-4E97-8E05-BBB1197D0995}"/>
              </a:ext>
            </a:extLst>
          </p:cNvPr>
          <p:cNvSpPr/>
          <p:nvPr userDrawn="1"/>
        </p:nvSpPr>
        <p:spPr>
          <a:xfrm>
            <a:off x="5359463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 Placeholder 22">
            <a:extLst>
              <a:ext uri="{FF2B5EF4-FFF2-40B4-BE49-F238E27FC236}">
                <a16:creationId xmlns:a16="http://schemas.microsoft.com/office/drawing/2014/main" id="{0D34871D-0434-45AE-A195-6D8E99B824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5263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Tool Arena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761A034-39D6-46B7-8590-56EFFC789441}"/>
              </a:ext>
            </a:extLst>
          </p:cNvPr>
          <p:cNvSpPr/>
          <p:nvPr userDrawn="1"/>
        </p:nvSpPr>
        <p:spPr>
          <a:xfrm>
            <a:off x="6977184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DCE759-C2A7-47D6-A20D-EAA9CE9221F0}"/>
              </a:ext>
            </a:extLst>
          </p:cNvPr>
          <p:cNvSpPr/>
          <p:nvPr userDrawn="1"/>
        </p:nvSpPr>
        <p:spPr>
          <a:xfrm>
            <a:off x="6973971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49DBB964-7149-4F72-B11C-34CCAB5D63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77185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Waygate</a:t>
            </a:r>
            <a:r>
              <a:rPr lang="en-US"/>
              <a:t> Technologies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2AF91C0-8485-46CF-B6B8-A126D1A2291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335" y="2457163"/>
            <a:ext cx="1136121" cy="219894"/>
          </a:xfrm>
          <a:prstGeom prst="rect">
            <a:avLst/>
          </a:prstGeom>
        </p:spPr>
      </p:pic>
      <p:pic>
        <p:nvPicPr>
          <p:cNvPr id="119" name="Picture 118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D6011D50-3850-4EEF-A699-E6E063184C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49" y="2369279"/>
            <a:ext cx="985108" cy="412566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5C4DFD06-697B-4F4F-9CB3-DB46C783BB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0024" y="2236788"/>
            <a:ext cx="658812" cy="65881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A4D1A09B-2C4B-4E21-8959-045246AEBC0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6441" y="2401889"/>
            <a:ext cx="1115482" cy="32498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27E2F17A-E18F-4144-8FB3-E12023CF9EB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00561" y="2252940"/>
            <a:ext cx="822920" cy="642661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A088A05-50CE-49F4-9A09-5C28B4FF69F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40490" y="2492531"/>
            <a:ext cx="1158394" cy="222623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74FC0FF-0284-49B0-84A9-51D6BBC6D35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80474" y="2376118"/>
            <a:ext cx="960882" cy="40238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CEFF15A-E35A-431D-965D-0245E289D94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3180" y="3857626"/>
            <a:ext cx="1239309" cy="169402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9D4A41F0-CED4-4E13-B0AD-1789BD50AF1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18106" y="3850576"/>
            <a:ext cx="1328085" cy="171092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825F3926-3054-4071-BA7C-3EAE967A33B5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35656" y="3846515"/>
            <a:ext cx="1121833" cy="18697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38D0582B-C4B0-4F39-8F0F-8501F3C1C5E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827273" y="3766874"/>
            <a:ext cx="1003976" cy="254529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06E68DD1-80E8-4823-AC3A-BAD63536BB95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6478" y="5198784"/>
            <a:ext cx="1027112" cy="181255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7594688-7AD8-4A48-A6D0-942ED4356BE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6676" y="5142379"/>
            <a:ext cx="1160613" cy="281086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3ABB32E9-0534-4CC8-BFA4-65F36BEAC0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94122" y="3794918"/>
            <a:ext cx="1279571" cy="273316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F4380E36-4BF6-4E3D-A542-449EE72D866B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28505" y="5170465"/>
            <a:ext cx="1158480" cy="209574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F7BC79E9-4A1D-46C4-8C08-2E4178AB0D7D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478567" y="5087939"/>
            <a:ext cx="1216507" cy="373062"/>
          </a:xfrm>
          <a:prstGeom prst="rect">
            <a:avLst/>
          </a:prstGeom>
        </p:spPr>
      </p:pic>
      <p:pic>
        <p:nvPicPr>
          <p:cNvPr id="155" name="Picture 154" descr="Logo, company name&#10;&#10;Description automatically generated">
            <a:extLst>
              <a:ext uri="{FF2B5EF4-FFF2-40B4-BE49-F238E27FC236}">
                <a16:creationId xmlns:a16="http://schemas.microsoft.com/office/drawing/2014/main" id="{BE4846D1-4527-4E53-9479-64FB33D0B788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89" y="4919134"/>
            <a:ext cx="822992" cy="681567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DB299717-8B7D-4783-8009-289FCA6644D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93523" y="3849159"/>
            <a:ext cx="1234720" cy="185208"/>
          </a:xfrm>
          <a:prstGeom prst="rect">
            <a:avLst/>
          </a:prstGeom>
        </p:spPr>
      </p:pic>
      <p:pic>
        <p:nvPicPr>
          <p:cNvPr id="159" name="Picture 15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DD5AF586-C8FF-406A-8A4B-CD79DE7FCD6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54" y="3720022"/>
            <a:ext cx="1235824" cy="42018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76F74022-0C0D-408C-9805-3A4814E4F393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084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- English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439165-61DD-4CAC-86BF-D84C17CFFB42}"/>
              </a:ext>
            </a:extLst>
          </p:cNvPr>
          <p:cNvSpPr/>
          <p:nvPr userDrawn="1"/>
        </p:nvSpPr>
        <p:spPr>
          <a:xfrm>
            <a:off x="0" y="1503363"/>
            <a:ext cx="12192000" cy="5354637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57107"/>
            <a:ext cx="7439025" cy="5415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ts val="456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References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58423"/>
            <a:ext cx="11160124" cy="53077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350" b="0" i="0" u="none" strike="noStrike" smtClean="0">
                <a:solidFill>
                  <a:schemeClr val="bg1"/>
                </a:solidFill>
                <a:effectLst/>
                <a:latin typeface="Raleway" pitchFamily="2" charset="0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They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rely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on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us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to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make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reality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their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most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difficult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and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demanding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projects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…</a:t>
            </a:r>
            <a:endParaRPr lang="en-US" sz="2350">
              <a:solidFill>
                <a:schemeClr val="bg1"/>
              </a:solidFill>
              <a:latin typeface="Raleway" pitchFamily="2" charset="0"/>
            </a:endParaRPr>
          </a:p>
          <a:p>
            <a:endParaRPr lang="en-US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F57DD-C91A-459D-B3F3-189F70EEB9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6" y="7340730"/>
            <a:ext cx="2743200" cy="541606"/>
          </a:xfrm>
          <a:prstGeom prst="rect">
            <a:avLst/>
          </a:prstGeom>
        </p:spPr>
      </p:pic>
      <p:pic>
        <p:nvPicPr>
          <p:cNvPr id="12" name="Picture 11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67BC7B29-BA1A-4BD9-99E6-3558A4572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21" y="8905346"/>
            <a:ext cx="780756" cy="2426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4B7E355-5282-473A-AC3B-0B7A19B948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2066" y="8492066"/>
            <a:ext cx="2192866" cy="2159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0D59BA5-761B-481D-8302-DBA7675016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19" y="9500658"/>
            <a:ext cx="822960" cy="344658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77BC2AAD-CBBA-4F4C-91C7-8FE8BAF3ED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48" y="8321676"/>
            <a:ext cx="506436" cy="464234"/>
          </a:xfrm>
          <a:prstGeom prst="rect">
            <a:avLst/>
          </a:prstGeom>
        </p:spPr>
      </p:pic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EAAF34-BAD9-456E-A146-38FEFF3A42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35" y="9202208"/>
            <a:ext cx="1529862" cy="256736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353E5E-7AA1-4FA8-AE72-2BD3D7EB417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07" y="8212341"/>
            <a:ext cx="474784" cy="4747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2883099-AC26-48D9-B6FF-A93BFED91E9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6388" y="8417983"/>
            <a:ext cx="3031490" cy="2165350"/>
          </a:xfrm>
          <a:prstGeom prst="rect">
            <a:avLst/>
          </a:prstGeom>
        </p:spPr>
      </p:pic>
      <p:pic>
        <p:nvPicPr>
          <p:cNvPr id="40" name="Picture 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1B9DD16-8FD9-4B68-A6B8-797E4DD409D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29" y="9803871"/>
            <a:ext cx="664698" cy="27080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DCE960B-DF96-4F7E-9C0C-D0A862C136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4112" y="10388071"/>
            <a:ext cx="2391508" cy="510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D8839CD-D09C-4056-A89C-5D9EF519434E}"/>
              </a:ext>
            </a:extLst>
          </p:cNvPr>
          <p:cNvSpPr/>
          <p:nvPr userDrawn="1"/>
        </p:nvSpPr>
        <p:spPr>
          <a:xfrm>
            <a:off x="527293" y="1806210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2AF37-5877-4732-8AB1-4801887D70F8}"/>
              </a:ext>
            </a:extLst>
          </p:cNvPr>
          <p:cNvSpPr/>
          <p:nvPr userDrawn="1"/>
        </p:nvSpPr>
        <p:spPr>
          <a:xfrm>
            <a:off x="527294" y="1806209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19A6ED0-8CC4-405A-8639-FD408D3DD4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294" y="2722196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Baramundi</a:t>
            </a: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8B0495-B35F-41CE-AA91-6048DE0B2D7C}"/>
              </a:ext>
            </a:extLst>
          </p:cNvPr>
          <p:cNvSpPr/>
          <p:nvPr userDrawn="1"/>
        </p:nvSpPr>
        <p:spPr>
          <a:xfrm>
            <a:off x="10214341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7B85E6-7BE3-4F3F-A92E-C6576E924136}"/>
              </a:ext>
            </a:extLst>
          </p:cNvPr>
          <p:cNvSpPr/>
          <p:nvPr userDrawn="1"/>
        </p:nvSpPr>
        <p:spPr>
          <a:xfrm>
            <a:off x="10214342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A52841A-9A86-4A95-ADB5-720773A66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14342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13F04E-6BD3-4A1B-9C46-232FCC5042EA}"/>
              </a:ext>
            </a:extLst>
          </p:cNvPr>
          <p:cNvSpPr/>
          <p:nvPr userDrawn="1"/>
        </p:nvSpPr>
        <p:spPr>
          <a:xfrm>
            <a:off x="2144955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EA6141-3A71-4EA6-A652-7BC7B59A4F20}"/>
              </a:ext>
            </a:extLst>
          </p:cNvPr>
          <p:cNvSpPr/>
          <p:nvPr userDrawn="1"/>
        </p:nvSpPr>
        <p:spPr>
          <a:xfrm>
            <a:off x="2141802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B4E621DA-49C4-4DF7-B82B-D6DBCEF04A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35431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Basf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EE0B18-899D-4773-B20D-92EF230FA650}"/>
              </a:ext>
            </a:extLst>
          </p:cNvPr>
          <p:cNvSpPr/>
          <p:nvPr userDrawn="1"/>
        </p:nvSpPr>
        <p:spPr>
          <a:xfrm>
            <a:off x="3762617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E899B7-6BE4-4B72-9B89-FECB01D23921}"/>
              </a:ext>
            </a:extLst>
          </p:cNvPr>
          <p:cNvSpPr/>
          <p:nvPr userDrawn="1"/>
        </p:nvSpPr>
        <p:spPr>
          <a:xfrm>
            <a:off x="3759485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8B1E3BF-1AA0-45CF-9C8A-3EA0A07CE9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3093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BPW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E4F42C-3FEB-4884-985D-1A7A0F9C23E9}"/>
              </a:ext>
            </a:extLst>
          </p:cNvPr>
          <p:cNvSpPr/>
          <p:nvPr userDrawn="1"/>
        </p:nvSpPr>
        <p:spPr>
          <a:xfrm>
            <a:off x="5372708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C45187-DE81-4B1B-914E-9317177B2388}"/>
              </a:ext>
            </a:extLst>
          </p:cNvPr>
          <p:cNvSpPr/>
          <p:nvPr userDrawn="1"/>
        </p:nvSpPr>
        <p:spPr>
          <a:xfrm>
            <a:off x="5370818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22">
            <a:extLst>
              <a:ext uri="{FF2B5EF4-FFF2-40B4-BE49-F238E27FC236}">
                <a16:creationId xmlns:a16="http://schemas.microsoft.com/office/drawing/2014/main" id="{36050160-3CE7-4691-B7DD-52AAD969D7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6618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e-on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38AA4B0-FD29-4679-BC67-2E8170C3945C}"/>
              </a:ext>
            </a:extLst>
          </p:cNvPr>
          <p:cNvSpPr/>
          <p:nvPr userDrawn="1"/>
        </p:nvSpPr>
        <p:spPr>
          <a:xfrm>
            <a:off x="6988539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CCCBEA-06DE-4A9F-A9E4-83B0E51DBE6E}"/>
              </a:ext>
            </a:extLst>
          </p:cNvPr>
          <p:cNvSpPr/>
          <p:nvPr userDrawn="1"/>
        </p:nvSpPr>
        <p:spPr>
          <a:xfrm>
            <a:off x="6985326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A7241EEE-8B51-4ACD-BE5B-FB646D980F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8540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eebus</a:t>
            </a: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6FEFBE9-141A-4D8B-8AE8-85786AEE6B99}"/>
              </a:ext>
            </a:extLst>
          </p:cNvPr>
          <p:cNvSpPr/>
          <p:nvPr userDrawn="1"/>
        </p:nvSpPr>
        <p:spPr>
          <a:xfrm>
            <a:off x="8596555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6C9BDD-33D2-4817-981B-C75C489CDBC2}"/>
              </a:ext>
            </a:extLst>
          </p:cNvPr>
          <p:cNvSpPr/>
          <p:nvPr userDrawn="1"/>
        </p:nvSpPr>
        <p:spPr>
          <a:xfrm>
            <a:off x="8599834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2FF46433-DAA8-4941-80D8-A751EF4B8C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96556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EnBW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C8C9345-EB8D-48B5-95F6-F95396A49D5E}"/>
              </a:ext>
            </a:extLst>
          </p:cNvPr>
          <p:cNvSpPr/>
          <p:nvPr userDrawn="1"/>
        </p:nvSpPr>
        <p:spPr>
          <a:xfrm>
            <a:off x="523385" y="3145267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1F8C57-1461-443C-BB71-F8517C9A4C33}"/>
              </a:ext>
            </a:extLst>
          </p:cNvPr>
          <p:cNvSpPr/>
          <p:nvPr userDrawn="1"/>
        </p:nvSpPr>
        <p:spPr>
          <a:xfrm>
            <a:off x="523386" y="3145266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077CEB0F-32F0-42AF-A5F0-2DD5748A20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3386" y="4061253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Heidelberg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38468FD-FE3F-4A22-83E5-3EC0A3D8516D}"/>
              </a:ext>
            </a:extLst>
          </p:cNvPr>
          <p:cNvSpPr/>
          <p:nvPr userDrawn="1"/>
        </p:nvSpPr>
        <p:spPr>
          <a:xfrm>
            <a:off x="10210433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25022E-51F9-471B-8384-D1E417316E9D}"/>
              </a:ext>
            </a:extLst>
          </p:cNvPr>
          <p:cNvSpPr/>
          <p:nvPr userDrawn="1"/>
        </p:nvSpPr>
        <p:spPr>
          <a:xfrm>
            <a:off x="10210434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5A2D1968-1F77-4367-89E4-A5BCCF6491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434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337092-F911-4467-8628-D99FBB2948CD}"/>
              </a:ext>
            </a:extLst>
          </p:cNvPr>
          <p:cNvSpPr/>
          <p:nvPr userDrawn="1"/>
        </p:nvSpPr>
        <p:spPr>
          <a:xfrm>
            <a:off x="2141047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F4EB1D-3958-434F-A393-EC2017ABFD36}"/>
              </a:ext>
            </a:extLst>
          </p:cNvPr>
          <p:cNvSpPr/>
          <p:nvPr userDrawn="1"/>
        </p:nvSpPr>
        <p:spPr>
          <a:xfrm>
            <a:off x="2137894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22">
            <a:extLst>
              <a:ext uri="{FF2B5EF4-FFF2-40B4-BE49-F238E27FC236}">
                <a16:creationId xmlns:a16="http://schemas.microsoft.com/office/drawing/2014/main" id="{763D6401-C97F-44EF-866E-FC8B5A0147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1523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Herth</a:t>
            </a:r>
            <a:r>
              <a:rPr lang="en-US"/>
              <a:t> + Buss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962A3C5-F95E-4032-9097-332FE34058B2}"/>
              </a:ext>
            </a:extLst>
          </p:cNvPr>
          <p:cNvSpPr/>
          <p:nvPr userDrawn="1"/>
        </p:nvSpPr>
        <p:spPr>
          <a:xfrm>
            <a:off x="3758709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40BAF6-8E4E-426B-8E32-D19E8C5E9F64}"/>
              </a:ext>
            </a:extLst>
          </p:cNvPr>
          <p:cNvSpPr/>
          <p:nvPr userDrawn="1"/>
        </p:nvSpPr>
        <p:spPr>
          <a:xfrm>
            <a:off x="3755577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 Placeholder 22">
            <a:extLst>
              <a:ext uri="{FF2B5EF4-FFF2-40B4-BE49-F238E27FC236}">
                <a16:creationId xmlns:a16="http://schemas.microsoft.com/office/drawing/2014/main" id="{5C98FD4A-3378-4CFA-B03D-A796BC233F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9185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Heraeus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7B29E3-DC35-478A-8C86-B0C25B257FF6}"/>
              </a:ext>
            </a:extLst>
          </p:cNvPr>
          <p:cNvSpPr/>
          <p:nvPr userDrawn="1"/>
        </p:nvSpPr>
        <p:spPr>
          <a:xfrm>
            <a:off x="5368800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1AE4F67-A84C-463C-A72B-613D03F5A4AB}"/>
              </a:ext>
            </a:extLst>
          </p:cNvPr>
          <p:cNvSpPr/>
          <p:nvPr userDrawn="1"/>
        </p:nvSpPr>
        <p:spPr>
          <a:xfrm>
            <a:off x="5366910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22">
            <a:extLst>
              <a:ext uri="{FF2B5EF4-FFF2-40B4-BE49-F238E27FC236}">
                <a16:creationId xmlns:a16="http://schemas.microsoft.com/office/drawing/2014/main" id="{1FCBC11E-8923-44E4-BE51-26F91C50F3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72710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Homag</a:t>
            </a:r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62FB56-2BE4-48F2-9F9A-FD6CE5FE9FFC}"/>
              </a:ext>
            </a:extLst>
          </p:cNvPr>
          <p:cNvSpPr/>
          <p:nvPr userDrawn="1"/>
        </p:nvSpPr>
        <p:spPr>
          <a:xfrm>
            <a:off x="6984631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91320A-030C-4CCE-BE81-496CB49085E2}"/>
              </a:ext>
            </a:extLst>
          </p:cNvPr>
          <p:cNvSpPr/>
          <p:nvPr userDrawn="1"/>
        </p:nvSpPr>
        <p:spPr>
          <a:xfrm>
            <a:off x="6981418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 Placeholder 22">
            <a:extLst>
              <a:ext uri="{FF2B5EF4-FFF2-40B4-BE49-F238E27FC236}">
                <a16:creationId xmlns:a16="http://schemas.microsoft.com/office/drawing/2014/main" id="{853630DA-E9BB-455A-AB22-A7FEEA5BB8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84632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5BD484-3397-4F5A-A1CC-621D3FA5A227}"/>
              </a:ext>
            </a:extLst>
          </p:cNvPr>
          <p:cNvSpPr/>
          <p:nvPr userDrawn="1"/>
        </p:nvSpPr>
        <p:spPr>
          <a:xfrm>
            <a:off x="8592647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176A62-F287-49DA-BD9A-394E14FE8BB5}"/>
              </a:ext>
            </a:extLst>
          </p:cNvPr>
          <p:cNvSpPr/>
          <p:nvPr userDrawn="1"/>
        </p:nvSpPr>
        <p:spPr>
          <a:xfrm>
            <a:off x="8595926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 Placeholder 22">
            <a:extLst>
              <a:ext uri="{FF2B5EF4-FFF2-40B4-BE49-F238E27FC236}">
                <a16:creationId xmlns:a16="http://schemas.microsoft.com/office/drawing/2014/main" id="{4A182A92-4BB0-4F45-9E7E-27E779F3CE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2648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Leuze</a:t>
            </a:r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3202D6-0030-43E4-AE11-484A80DACE2E}"/>
              </a:ext>
            </a:extLst>
          </p:cNvPr>
          <p:cNvSpPr/>
          <p:nvPr userDrawn="1"/>
        </p:nvSpPr>
        <p:spPr>
          <a:xfrm>
            <a:off x="515938" y="447992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00DAA2-440D-4F45-88BA-A43EEEFF64C5}"/>
              </a:ext>
            </a:extLst>
          </p:cNvPr>
          <p:cNvSpPr/>
          <p:nvPr userDrawn="1"/>
        </p:nvSpPr>
        <p:spPr>
          <a:xfrm>
            <a:off x="515939" y="447992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Placeholder 22">
            <a:extLst>
              <a:ext uri="{FF2B5EF4-FFF2-40B4-BE49-F238E27FC236}">
                <a16:creationId xmlns:a16="http://schemas.microsoft.com/office/drawing/2014/main" id="{8D3D0C7C-B442-4AA0-839A-23C4277591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5939" y="539591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Philips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0441473-3798-4874-88DF-D2C0E90BFD96}"/>
              </a:ext>
            </a:extLst>
          </p:cNvPr>
          <p:cNvSpPr/>
          <p:nvPr userDrawn="1"/>
        </p:nvSpPr>
        <p:spPr>
          <a:xfrm>
            <a:off x="2133600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6402D5-D94A-473D-B20A-F98CCC10C778}"/>
              </a:ext>
            </a:extLst>
          </p:cNvPr>
          <p:cNvSpPr/>
          <p:nvPr userDrawn="1"/>
        </p:nvSpPr>
        <p:spPr>
          <a:xfrm>
            <a:off x="2130447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22">
            <a:extLst>
              <a:ext uri="{FF2B5EF4-FFF2-40B4-BE49-F238E27FC236}">
                <a16:creationId xmlns:a16="http://schemas.microsoft.com/office/drawing/2014/main" id="{952AF625-9A94-49D8-8E30-87A400A41B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24076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Siegwerk</a:t>
            </a:r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D49FCB-40F6-422E-8784-D64927A225CB}"/>
              </a:ext>
            </a:extLst>
          </p:cNvPr>
          <p:cNvSpPr/>
          <p:nvPr userDrawn="1"/>
        </p:nvSpPr>
        <p:spPr>
          <a:xfrm>
            <a:off x="3751262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CDA945-2FF9-4678-9819-B6510DF04331}"/>
              </a:ext>
            </a:extLst>
          </p:cNvPr>
          <p:cNvSpPr/>
          <p:nvPr userDrawn="1"/>
        </p:nvSpPr>
        <p:spPr>
          <a:xfrm>
            <a:off x="3748130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8577DBF0-8B93-40E4-817B-6BED6D77437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41738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 Systems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2B954C4-2A6B-429A-86B1-091FA1891CA7}"/>
              </a:ext>
            </a:extLst>
          </p:cNvPr>
          <p:cNvSpPr/>
          <p:nvPr userDrawn="1"/>
        </p:nvSpPr>
        <p:spPr>
          <a:xfrm>
            <a:off x="5361353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F7F741-F19A-4E97-8E05-BBB1197D0995}"/>
              </a:ext>
            </a:extLst>
          </p:cNvPr>
          <p:cNvSpPr/>
          <p:nvPr userDrawn="1"/>
        </p:nvSpPr>
        <p:spPr>
          <a:xfrm>
            <a:off x="5359463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 Placeholder 22">
            <a:extLst>
              <a:ext uri="{FF2B5EF4-FFF2-40B4-BE49-F238E27FC236}">
                <a16:creationId xmlns:a16="http://schemas.microsoft.com/office/drawing/2014/main" id="{0D34871D-0434-45AE-A195-6D8E99B824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5263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Tool Arena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761A034-39D6-46B7-8590-56EFFC789441}"/>
              </a:ext>
            </a:extLst>
          </p:cNvPr>
          <p:cNvSpPr/>
          <p:nvPr userDrawn="1"/>
        </p:nvSpPr>
        <p:spPr>
          <a:xfrm>
            <a:off x="6977184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DCE759-C2A7-47D6-A20D-EAA9CE9221F0}"/>
              </a:ext>
            </a:extLst>
          </p:cNvPr>
          <p:cNvSpPr/>
          <p:nvPr userDrawn="1"/>
        </p:nvSpPr>
        <p:spPr>
          <a:xfrm>
            <a:off x="6973971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49DBB964-7149-4F72-B11C-34CCAB5D63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77185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Waygate</a:t>
            </a:r>
            <a:r>
              <a:rPr lang="en-US"/>
              <a:t> Technologies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2AF91C0-8485-46CF-B6B8-A126D1A2291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335" y="2166283"/>
            <a:ext cx="1136121" cy="219894"/>
          </a:xfrm>
          <a:prstGeom prst="rect">
            <a:avLst/>
          </a:prstGeom>
        </p:spPr>
      </p:pic>
      <p:pic>
        <p:nvPicPr>
          <p:cNvPr id="119" name="Picture 118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D6011D50-3850-4EEF-A699-E6E063184C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49" y="2078399"/>
            <a:ext cx="985108" cy="412566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5C4DFD06-697B-4F4F-9CB3-DB46C783BB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0024" y="1945908"/>
            <a:ext cx="658812" cy="65881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A4D1A09B-2C4B-4E21-8959-045246AEBC0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6441" y="2111009"/>
            <a:ext cx="1115482" cy="32498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27E2F17A-E18F-4144-8FB3-E12023CF9EB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00561" y="1962060"/>
            <a:ext cx="822920" cy="642661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A088A05-50CE-49F4-9A09-5C28B4FF69F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40490" y="2201651"/>
            <a:ext cx="1158394" cy="222623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74FC0FF-0284-49B0-84A9-51D6BBC6D35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80474" y="2085238"/>
            <a:ext cx="960882" cy="40238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CEFF15A-E35A-431D-965D-0245E289D94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3180" y="3566746"/>
            <a:ext cx="1239309" cy="169402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9D4A41F0-CED4-4E13-B0AD-1789BD50AF1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18106" y="3559696"/>
            <a:ext cx="1328085" cy="171092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825F3926-3054-4071-BA7C-3EAE967A33B5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35656" y="3555635"/>
            <a:ext cx="1121833" cy="18697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38D0582B-C4B0-4F39-8F0F-8501F3C1C5E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827273" y="3475994"/>
            <a:ext cx="1003976" cy="254529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06E68DD1-80E8-4823-AC3A-BAD63536BB95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6478" y="4907904"/>
            <a:ext cx="1027112" cy="181255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7594688-7AD8-4A48-A6D0-942ED4356BE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6676" y="4851499"/>
            <a:ext cx="1160613" cy="281086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3ABB32E9-0534-4CC8-BFA4-65F36BEAC0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94122" y="3504038"/>
            <a:ext cx="1279571" cy="273316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F4380E36-4BF6-4E3D-A542-449EE72D866B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28505" y="4879585"/>
            <a:ext cx="1158480" cy="209574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F7BC79E9-4A1D-46C4-8C08-2E4178AB0D7D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478567" y="4797059"/>
            <a:ext cx="1216507" cy="373062"/>
          </a:xfrm>
          <a:prstGeom prst="rect">
            <a:avLst/>
          </a:prstGeom>
        </p:spPr>
      </p:pic>
      <p:pic>
        <p:nvPicPr>
          <p:cNvPr id="155" name="Picture 154" descr="Logo, company name&#10;&#10;Description automatically generated">
            <a:extLst>
              <a:ext uri="{FF2B5EF4-FFF2-40B4-BE49-F238E27FC236}">
                <a16:creationId xmlns:a16="http://schemas.microsoft.com/office/drawing/2014/main" id="{BE4846D1-4527-4E53-9479-64FB33D0B788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89" y="4628254"/>
            <a:ext cx="822992" cy="681567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DB299717-8B7D-4783-8009-289FCA6644D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93523" y="3558279"/>
            <a:ext cx="1234720" cy="185208"/>
          </a:xfrm>
          <a:prstGeom prst="rect">
            <a:avLst/>
          </a:prstGeom>
        </p:spPr>
      </p:pic>
      <p:pic>
        <p:nvPicPr>
          <p:cNvPr id="159" name="Picture 15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DD5AF586-C8FF-406A-8A4B-CD79DE7FCD6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54" y="3429142"/>
            <a:ext cx="1235824" cy="42018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20D7E7EA-857F-4932-90F1-31603CD41A7B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146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503362"/>
            <a:ext cx="12192000" cy="5354637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270" y="59963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43929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chemeClr val="bg1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7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2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02D2207-558C-4A9F-8609-6E917B475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23830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lumns Layout - Reference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"/>
            <a:ext cx="12192000" cy="1503362"/>
          </a:xfrm>
          <a:prstGeom prst="rect">
            <a:avLst/>
          </a:prstGeom>
          <a:solidFill>
            <a:srgbClr val="FF5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87" y="54578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39510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chemeClr val="bg1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8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4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4CF394-D824-49F1-BFF7-E3362D2986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71334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s Layout - Reference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"/>
            <a:ext cx="12192000" cy="1503362"/>
          </a:xfrm>
          <a:prstGeom prst="rect">
            <a:avLst/>
          </a:prstGeom>
          <a:solidFill>
            <a:srgbClr val="F7C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104" y="63414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45241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7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2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B87D4EF-1D88-4D8A-BD43-1D4FC2DF3C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4936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78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4551" r:id="rId3"/>
    <p:sldLayoutId id="2147484550" r:id="rId4"/>
    <p:sldLayoutId id="2147484554" r:id="rId5"/>
    <p:sldLayoutId id="2147484561" r:id="rId6"/>
    <p:sldLayoutId id="2147484555" r:id="rId7"/>
    <p:sldLayoutId id="2147484535" r:id="rId8"/>
    <p:sldLayoutId id="2147484536" r:id="rId9"/>
    <p:sldLayoutId id="2147484556" r:id="rId10"/>
    <p:sldLayoutId id="2147484558" r:id="rId11"/>
    <p:sldLayoutId id="2147484560" r:id="rId12"/>
  </p:sldLayoutIdLst>
  <p:transition spd="med">
    <p:pull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5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3795" userDrawn="1">
          <p15:clr>
            <a:srgbClr val="F26B43"/>
          </p15:clr>
        </p15:guide>
        <p15:guide id="4" orient="horz" pos="200" userDrawn="1">
          <p15:clr>
            <a:srgbClr val="F26B43"/>
          </p15:clr>
        </p15:guide>
        <p15:guide id="5" orient="horz" pos="4133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  <p15:guide id="7" pos="1935" userDrawn="1">
          <p15:clr>
            <a:srgbClr val="F26B43"/>
          </p15:clr>
        </p15:guide>
        <p15:guide id="8" pos="5110" userDrawn="1">
          <p15:clr>
            <a:srgbClr val="F26B43"/>
          </p15:clr>
        </p15:guide>
        <p15:guide id="11" orient="horz" pos="947" userDrawn="1">
          <p15:clr>
            <a:srgbClr val="F26B43"/>
          </p15:clr>
        </p15:guide>
        <p15:guide id="12" pos="2557" userDrawn="1">
          <p15:clr>
            <a:srgbClr val="F26B43"/>
          </p15:clr>
        </p15:guide>
        <p15:guide id="13" pos="4960" userDrawn="1">
          <p15:clr>
            <a:srgbClr val="F26B43"/>
          </p15:clr>
        </p15:guide>
        <p15:guide id="14" orient="horz" pos="755" userDrawn="1">
          <p15:clr>
            <a:srgbClr val="F26B43"/>
          </p15:clr>
        </p15:guide>
        <p15:guide id="15" pos="3976" userDrawn="1">
          <p15:clr>
            <a:srgbClr val="F26B43"/>
          </p15:clr>
        </p15:guide>
        <p15:guide id="16" orient="horz" pos="1129" userDrawn="1">
          <p15:clr>
            <a:srgbClr val="F26B43"/>
          </p15:clr>
        </p15:guide>
        <p15:guide id="18" orient="horz" pos="1321" userDrawn="1">
          <p15:clr>
            <a:srgbClr val="F26B43"/>
          </p15:clr>
        </p15:guide>
        <p15:guide id="20" orient="horz" pos="1505" userDrawn="1">
          <p15:clr>
            <a:srgbClr val="F26B43"/>
          </p15:clr>
        </p15:guide>
        <p15:guide id="22" orient="horz" pos="1706" userDrawn="1">
          <p15:clr>
            <a:srgbClr val="F26B43"/>
          </p15:clr>
        </p15:guide>
        <p15:guide id="23" orient="horz" pos="1888" userDrawn="1">
          <p15:clr>
            <a:srgbClr val="F26B43"/>
          </p15:clr>
        </p15:guide>
        <p15:guide id="25" orient="horz" pos="2069" userDrawn="1">
          <p15:clr>
            <a:srgbClr val="F26B43"/>
          </p15:clr>
        </p15:guide>
        <p15:guide id="27" orient="horz" pos="2261" userDrawn="1">
          <p15:clr>
            <a:srgbClr val="F26B43"/>
          </p15:clr>
        </p15:guide>
        <p15:guide id="29" orient="horz" pos="2447" userDrawn="1">
          <p15:clr>
            <a:srgbClr val="F26B43"/>
          </p15:clr>
        </p15:guide>
        <p15:guide id="31" orient="horz" pos="2634" userDrawn="1">
          <p15:clr>
            <a:srgbClr val="F26B43"/>
          </p15:clr>
        </p15:guide>
        <p15:guide id="33" orient="horz" pos="2822" userDrawn="1">
          <p15:clr>
            <a:srgbClr val="F26B43"/>
          </p15:clr>
        </p15:guide>
        <p15:guide id="36" orient="horz" pos="3013" userDrawn="1">
          <p15:clr>
            <a:srgbClr val="F26B43"/>
          </p15:clr>
        </p15:guide>
        <p15:guide id="38" orient="horz" pos="3197" userDrawn="1">
          <p15:clr>
            <a:srgbClr val="F26B43"/>
          </p15:clr>
        </p15:guide>
        <p15:guide id="39" orient="horz" pos="3381" userDrawn="1">
          <p15:clr>
            <a:srgbClr val="F26B43"/>
          </p15:clr>
        </p15:guide>
        <p15:guide id="40" orient="horz" pos="3566" userDrawn="1">
          <p15:clr>
            <a:srgbClr val="F26B43"/>
          </p15:clr>
        </p15:guide>
        <p15:guide id="41" orient="horz" pos="3763" userDrawn="1">
          <p15:clr>
            <a:srgbClr val="F26B43"/>
          </p15:clr>
        </p15:guide>
        <p15:guide id="42" orient="horz" pos="565" userDrawn="1">
          <p15:clr>
            <a:srgbClr val="F26B43"/>
          </p15:clr>
        </p15:guide>
        <p15:guide id="43" orient="horz" pos="379" userDrawn="1">
          <p15:clr>
            <a:srgbClr val="F26B43"/>
          </p15:clr>
        </p15:guide>
        <p15:guide id="44" pos="272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53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5" r:id="rId1"/>
    <p:sldLayoutId id="2147484504" r:id="rId2"/>
    <p:sldLayoutId id="2147484537" r:id="rId3"/>
    <p:sldLayoutId id="2147484544" r:id="rId4"/>
    <p:sldLayoutId id="2147484543" r:id="rId5"/>
    <p:sldLayoutId id="2147484548" r:id="rId6"/>
    <p:sldLayoutId id="2147484496" r:id="rId7"/>
    <p:sldLayoutId id="2147484538" r:id="rId8"/>
    <p:sldLayoutId id="2147484539" r:id="rId9"/>
    <p:sldLayoutId id="2147484542" r:id="rId10"/>
    <p:sldLayoutId id="2147484541" r:id="rId11"/>
    <p:sldLayoutId id="2147484540" r:id="rId12"/>
    <p:sldLayoutId id="2147484477" r:id="rId13"/>
    <p:sldLayoutId id="2147484476" r:id="rId14"/>
    <p:sldLayoutId id="2147484546" r:id="rId15"/>
    <p:sldLayoutId id="2147484547" r:id="rId16"/>
    <p:sldLayoutId id="2147484525" r:id="rId17"/>
    <p:sldLayoutId id="2147484559" r:id="rId18"/>
    <p:sldLayoutId id="2147484498" r:id="rId19"/>
    <p:sldLayoutId id="2147484530" r:id="rId20"/>
    <p:sldLayoutId id="2147484529" r:id="rId21"/>
    <p:sldLayoutId id="214748448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87.svg"/><Relationship Id="rId4" Type="http://schemas.openxmlformats.org/officeDocument/2006/relationships/image" Target="../media/image84.svg"/><Relationship Id="rId9" Type="http://schemas.openxmlformats.org/officeDocument/2006/relationships/image" Target="../media/image63.png"/><Relationship Id="rId14" Type="http://schemas.openxmlformats.org/officeDocument/2006/relationships/image" Target="../media/image8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13" Type="http://schemas.openxmlformats.org/officeDocument/2006/relationships/image" Target="../media/image78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79.png"/><Relationship Id="rId17" Type="http://schemas.openxmlformats.org/officeDocument/2006/relationships/image" Target="../media/image101.png"/><Relationship Id="rId2" Type="http://schemas.openxmlformats.org/officeDocument/2006/relationships/image" Target="../media/image90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5" Type="http://schemas.openxmlformats.org/officeDocument/2006/relationships/image" Target="../media/image99.png"/><Relationship Id="rId10" Type="http://schemas.openxmlformats.org/officeDocument/2006/relationships/image" Target="../media/image80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sv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9" Type="http://schemas.openxmlformats.org/officeDocument/2006/relationships/image" Target="../media/image89.svg"/><Relationship Id="rId21" Type="http://schemas.openxmlformats.org/officeDocument/2006/relationships/image" Target="../media/image121.svg"/><Relationship Id="rId34" Type="http://schemas.openxmlformats.org/officeDocument/2006/relationships/image" Target="../media/image61.png"/><Relationship Id="rId42" Type="http://schemas.openxmlformats.org/officeDocument/2006/relationships/image" Target="../media/image3.pn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9" Type="http://schemas.openxmlformats.org/officeDocument/2006/relationships/image" Target="../media/image129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24" Type="http://schemas.openxmlformats.org/officeDocument/2006/relationships/image" Target="../media/image124.png"/><Relationship Id="rId32" Type="http://schemas.openxmlformats.org/officeDocument/2006/relationships/image" Target="../media/image59.png"/><Relationship Id="rId37" Type="http://schemas.openxmlformats.org/officeDocument/2006/relationships/image" Target="../media/image87.svg"/><Relationship Id="rId40" Type="http://schemas.openxmlformats.org/officeDocument/2006/relationships/image" Target="../media/image65.png"/><Relationship Id="rId45" Type="http://schemas.openxmlformats.org/officeDocument/2006/relationships/image" Target="../media/image131.svg"/><Relationship Id="rId5" Type="http://schemas.openxmlformats.org/officeDocument/2006/relationships/image" Target="../media/image105.svg"/><Relationship Id="rId15" Type="http://schemas.openxmlformats.org/officeDocument/2006/relationships/image" Target="../media/image115.png"/><Relationship Id="rId23" Type="http://schemas.openxmlformats.org/officeDocument/2006/relationships/image" Target="../media/image123.svg"/><Relationship Id="rId28" Type="http://schemas.openxmlformats.org/officeDocument/2006/relationships/image" Target="../media/image128.png"/><Relationship Id="rId36" Type="http://schemas.openxmlformats.org/officeDocument/2006/relationships/image" Target="../media/image63.png"/><Relationship Id="rId10" Type="http://schemas.openxmlformats.org/officeDocument/2006/relationships/image" Target="../media/image110.png"/><Relationship Id="rId19" Type="http://schemas.openxmlformats.org/officeDocument/2006/relationships/image" Target="../media/image119.svg"/><Relationship Id="rId31" Type="http://schemas.openxmlformats.org/officeDocument/2006/relationships/image" Target="../media/image84.svg"/><Relationship Id="rId44" Type="http://schemas.openxmlformats.org/officeDocument/2006/relationships/image" Target="../media/image13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svg"/><Relationship Id="rId30" Type="http://schemas.openxmlformats.org/officeDocument/2006/relationships/image" Target="../media/image57.png"/><Relationship Id="rId35" Type="http://schemas.openxmlformats.org/officeDocument/2006/relationships/image" Target="../media/image86.svg"/><Relationship Id="rId43" Type="http://schemas.openxmlformats.org/officeDocument/2006/relationships/image" Target="../media/image4.svg"/><Relationship Id="rId8" Type="http://schemas.openxmlformats.org/officeDocument/2006/relationships/image" Target="../media/image108.png"/><Relationship Id="rId3" Type="http://schemas.openxmlformats.org/officeDocument/2006/relationships/image" Target="../media/image103.svg"/><Relationship Id="rId12" Type="http://schemas.openxmlformats.org/officeDocument/2006/relationships/image" Target="../media/image112.png"/><Relationship Id="rId17" Type="http://schemas.openxmlformats.org/officeDocument/2006/relationships/image" Target="../media/image117.svg"/><Relationship Id="rId25" Type="http://schemas.openxmlformats.org/officeDocument/2006/relationships/image" Target="../media/image125.svg"/><Relationship Id="rId33" Type="http://schemas.openxmlformats.org/officeDocument/2006/relationships/image" Target="../media/image85.svg"/><Relationship Id="rId38" Type="http://schemas.openxmlformats.org/officeDocument/2006/relationships/image" Target="../media/image67.png"/><Relationship Id="rId20" Type="http://schemas.openxmlformats.org/officeDocument/2006/relationships/image" Target="../media/image120.png"/><Relationship Id="rId41" Type="http://schemas.openxmlformats.org/officeDocument/2006/relationships/image" Target="../media/image88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svg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21" Type="http://schemas.openxmlformats.org/officeDocument/2006/relationships/image" Target="../media/image151.svg"/><Relationship Id="rId34" Type="http://schemas.openxmlformats.org/officeDocument/2006/relationships/image" Target="../media/image164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svg"/><Relationship Id="rId25" Type="http://schemas.openxmlformats.org/officeDocument/2006/relationships/image" Target="../media/image155.svg"/><Relationship Id="rId33" Type="http://schemas.openxmlformats.org/officeDocument/2006/relationships/image" Target="../media/image163.svg"/><Relationship Id="rId2" Type="http://schemas.openxmlformats.org/officeDocument/2006/relationships/image" Target="../media/image132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29" Type="http://schemas.openxmlformats.org/officeDocument/2006/relationships/image" Target="../media/image159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6.png"/><Relationship Id="rId11" Type="http://schemas.openxmlformats.org/officeDocument/2006/relationships/image" Target="../media/image141.svg"/><Relationship Id="rId24" Type="http://schemas.openxmlformats.org/officeDocument/2006/relationships/image" Target="../media/image154.png"/><Relationship Id="rId32" Type="http://schemas.openxmlformats.org/officeDocument/2006/relationships/image" Target="../media/image162.png"/><Relationship Id="rId37" Type="http://schemas.openxmlformats.org/officeDocument/2006/relationships/image" Target="../media/image167.svg"/><Relationship Id="rId5" Type="http://schemas.openxmlformats.org/officeDocument/2006/relationships/image" Target="../media/image135.png"/><Relationship Id="rId15" Type="http://schemas.openxmlformats.org/officeDocument/2006/relationships/image" Target="../media/image145.svg"/><Relationship Id="rId23" Type="http://schemas.openxmlformats.org/officeDocument/2006/relationships/image" Target="../media/image153.svg"/><Relationship Id="rId28" Type="http://schemas.openxmlformats.org/officeDocument/2006/relationships/image" Target="../media/image158.png"/><Relationship Id="rId36" Type="http://schemas.openxmlformats.org/officeDocument/2006/relationships/image" Target="../media/image166.png"/><Relationship Id="rId10" Type="http://schemas.openxmlformats.org/officeDocument/2006/relationships/image" Target="../media/image140.png"/><Relationship Id="rId19" Type="http://schemas.openxmlformats.org/officeDocument/2006/relationships/image" Target="../media/image149.svg"/><Relationship Id="rId31" Type="http://schemas.openxmlformats.org/officeDocument/2006/relationships/image" Target="../media/image161.svg"/><Relationship Id="rId4" Type="http://schemas.openxmlformats.org/officeDocument/2006/relationships/image" Target="../media/image134.png"/><Relationship Id="rId9" Type="http://schemas.openxmlformats.org/officeDocument/2006/relationships/image" Target="../media/image139.sv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7.svg"/><Relationship Id="rId30" Type="http://schemas.openxmlformats.org/officeDocument/2006/relationships/image" Target="../media/image160.png"/><Relationship Id="rId35" Type="http://schemas.openxmlformats.org/officeDocument/2006/relationships/image" Target="../media/image165.svg"/><Relationship Id="rId8" Type="http://schemas.openxmlformats.org/officeDocument/2006/relationships/image" Target="../media/image138.png"/><Relationship Id="rId3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98E7D-EAAB-4C66-B9D0-0EDE2E744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9" y="1503363"/>
            <a:ext cx="3543300" cy="1564005"/>
          </a:xfrm>
        </p:spPr>
        <p:txBody>
          <a:bodyPr lIns="0" tIns="0" rIns="0" bIns="0" anchor="t"/>
          <a:lstStyle/>
          <a:p>
            <a:r>
              <a:rPr lang="en-US">
                <a:latin typeface="Raleway"/>
              </a:rPr>
              <a:t>Your Partner and Trusted Advisor for the digital Transformation and Microsoft Azure Cloud 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E01547-56A2-4EA9-8200-D7A2E0696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3884613"/>
            <a:ext cx="3811587" cy="295275"/>
          </a:xfrm>
        </p:spPr>
        <p:txBody>
          <a:bodyPr/>
          <a:lstStyle/>
          <a:p>
            <a:r>
              <a:rPr lang="en-US" b="0">
                <a:latin typeface="Raleway SemiBold" pitchFamily="2" charset="0"/>
              </a:rPr>
              <a:t>By Barbara Hinderer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05619A-B111-420A-9F57-73BDBF7546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4137025"/>
            <a:ext cx="3811587" cy="295275"/>
          </a:xfrm>
        </p:spPr>
        <p:txBody>
          <a:bodyPr lIns="0" tIns="0" rIns="0" bIns="0" anchor="t"/>
          <a:lstStyle/>
          <a:p>
            <a:r>
              <a:rPr lang="en-US">
                <a:latin typeface="Raleway" pitchFamily="2" charset="0"/>
              </a:rPr>
              <a:t>Head of Marketing at </a:t>
            </a:r>
            <a:r>
              <a:rPr lang="en-US" err="1">
                <a:latin typeface="Raleway" pitchFamily="2" charset="0"/>
              </a:rPr>
              <a:t>Daenet</a:t>
            </a:r>
            <a:endParaRPr lang="en-US">
              <a:latin typeface="Raleway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7F90A7-10A3-466A-9E8B-6616BF33B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601663"/>
            <a:ext cx="4152582" cy="881063"/>
          </a:xfrm>
        </p:spPr>
        <p:txBody>
          <a:bodyPr/>
          <a:lstStyle/>
          <a:p>
            <a:r>
              <a:rPr lang="es-ES" dirty="0"/>
              <a:t>daenet</a:t>
            </a:r>
            <a:endParaRPr lang="en-US" dirty="0"/>
          </a:p>
        </p:txBody>
      </p:sp>
      <p:sp>
        <p:nvSpPr>
          <p:cNvPr id="11" name="Rechteck 3">
            <a:extLst>
              <a:ext uri="{FF2B5EF4-FFF2-40B4-BE49-F238E27FC236}">
                <a16:creationId xmlns:a16="http://schemas.microsoft.com/office/drawing/2014/main" id="{6EEDA939-B98E-444A-BFD5-AF4F15595439}"/>
              </a:ext>
            </a:extLst>
          </p:cNvPr>
          <p:cNvSpPr/>
          <p:nvPr/>
        </p:nvSpPr>
        <p:spPr>
          <a:xfrm>
            <a:off x="485305" y="5836463"/>
            <a:ext cx="3811587" cy="34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400"/>
              </a:lnSpc>
            </a:pPr>
            <a:r>
              <a:rPr lang="de-DE" sz="900" b="0" i="0" err="1">
                <a:solidFill>
                  <a:srgbClr val="B3AEA3"/>
                </a:solidFill>
                <a:effectLst/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daenet</a:t>
            </a:r>
            <a:r>
              <a:rPr lang="de-DE" sz="900" b="0" i="0">
                <a:solidFill>
                  <a:srgbClr val="B3AEA3"/>
                </a:solidFill>
                <a:effectLst/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Gesellschaft für Informationstechnologie GmbH</a:t>
            </a:r>
            <a:br>
              <a:rPr lang="de-DE" sz="900" b="0" i="0">
                <a:solidFill>
                  <a:srgbClr val="B3AEA3"/>
                </a:solidFill>
                <a:effectLst/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900" b="0" i="0">
                <a:solidFill>
                  <a:srgbClr val="B3AEA3"/>
                </a:solidFill>
                <a:effectLst/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Hanauer Landstraße 204, 60314 Frankfurt am Main</a:t>
            </a:r>
          </a:p>
        </p:txBody>
      </p:sp>
      <p:pic>
        <p:nvPicPr>
          <p:cNvPr id="2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EFED6D4-DC51-4704-A92A-ABFAE16D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69" y="6457000"/>
            <a:ext cx="1506386" cy="147216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683B46AB-CEA0-4A38-8769-DB1A8C1F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74" y="5016027"/>
            <a:ext cx="1571481" cy="7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0895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4">
            <a:extLst>
              <a:ext uri="{FF2B5EF4-FFF2-40B4-BE49-F238E27FC236}">
                <a16:creationId xmlns:a16="http://schemas.microsoft.com/office/drawing/2014/main" id="{0EDA859D-F82D-4943-80D8-61EAB7691BC9}"/>
              </a:ext>
            </a:extLst>
          </p:cNvPr>
          <p:cNvSpPr/>
          <p:nvPr/>
        </p:nvSpPr>
        <p:spPr>
          <a:xfrm>
            <a:off x="443467" y="901814"/>
            <a:ext cx="7773433" cy="35836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25000"/>
              </a:lnSpc>
            </a:pPr>
            <a:endParaRPr lang="de-DE" sz="1500">
              <a:solidFill>
                <a:srgbClr val="353535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AE452A-5B92-47D7-9AAA-CB2AE2A67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1143715"/>
            <a:ext cx="5795962" cy="719296"/>
          </a:xfrm>
        </p:spPr>
        <p:txBody>
          <a:bodyPr lIns="0" tIns="0" rIns="0" bIns="0" anchor="t"/>
          <a:lstStyle/>
          <a:p>
            <a:r>
              <a:rPr lang="es-ES" sz="2000" err="1">
                <a:latin typeface="Raleway Medium"/>
              </a:rPr>
              <a:t>Get</a:t>
            </a:r>
            <a:r>
              <a:rPr lang="es-ES" sz="2000">
                <a:latin typeface="Raleway Medium"/>
              </a:rPr>
              <a:t> </a:t>
            </a:r>
            <a:r>
              <a:rPr lang="es-ES" sz="2000" err="1">
                <a:latin typeface="Raleway Medium"/>
              </a:rPr>
              <a:t>your</a:t>
            </a:r>
            <a:r>
              <a:rPr lang="es-ES" sz="2000">
                <a:latin typeface="Raleway Medium"/>
              </a:rPr>
              <a:t> </a:t>
            </a:r>
            <a:r>
              <a:rPr lang="es-ES" sz="2000" err="1">
                <a:latin typeface="Raleway Medium"/>
              </a:rPr>
              <a:t>feedback</a:t>
            </a:r>
            <a:r>
              <a:rPr lang="es-ES" sz="2000">
                <a:latin typeface="Raleway Medium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https://daenet.de/de/contact/</a:t>
            </a:r>
            <a:b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s-ES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F42F-9447-4100-BD6D-963D3E53E8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317500"/>
            <a:ext cx="4767262" cy="881063"/>
          </a:xfrm>
        </p:spPr>
        <p:txBody>
          <a:bodyPr lIns="0" tIns="0" rIns="0" bIns="0" anchor="t"/>
          <a:lstStyle/>
          <a:p>
            <a:pPr>
              <a:lnSpc>
                <a:spcPts val="6000"/>
              </a:lnSpc>
            </a:pPr>
            <a:r>
              <a:rPr lang="es-ES" sz="3800" err="1">
                <a:latin typeface="Raleway SemiBold" pitchFamily="2" charset="0"/>
              </a:rPr>
              <a:t>Visit</a:t>
            </a:r>
            <a:r>
              <a:rPr lang="es-ES" sz="3800">
                <a:latin typeface="Raleway SemiBold" pitchFamily="2" charset="0"/>
              </a:rPr>
              <a:t> </a:t>
            </a:r>
            <a:r>
              <a:rPr lang="es-ES" sz="3800" err="1">
                <a:latin typeface="Raleway SemiBold" pitchFamily="2" charset="0"/>
              </a:rPr>
              <a:t>us</a:t>
            </a:r>
            <a:r>
              <a:rPr lang="es-ES" sz="3800">
                <a:latin typeface="Raleway SemiBold" pitchFamily="2" charset="0"/>
              </a:rPr>
              <a:t>....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D76F6B-5830-4A0D-9D9A-884D213FF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5682193"/>
            <a:ext cx="3543300" cy="292100"/>
          </a:xfrm>
        </p:spPr>
        <p:txBody>
          <a:bodyPr lIns="0" tIns="0" rIns="0" bIns="0" anchor="t"/>
          <a:lstStyle/>
          <a:p>
            <a:r>
              <a:rPr lang="es-ES">
                <a:latin typeface="Raleway SemiBold"/>
              </a:rPr>
              <a:t>Copyright @daenet 2021</a:t>
            </a:r>
            <a:endParaRPr lang="en-US">
              <a:latin typeface="Raleway SemiBold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A212CB1-E614-4298-ABC8-FA5D6458E0EE}"/>
              </a:ext>
            </a:extLst>
          </p:cNvPr>
          <p:cNvSpPr txBox="1">
            <a:spLocks/>
          </p:cNvSpPr>
          <p:nvPr/>
        </p:nvSpPr>
        <p:spPr>
          <a:xfrm>
            <a:off x="841968" y="2062537"/>
            <a:ext cx="5848608" cy="2978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https://www.meetup.com/azure-meetup-frankfurt/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https://developers.de/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https://www.linkedin.com/company/daenet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https://fb.watch/7p-_oFJhxl/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https://www.instagram.com/daenetcommunity/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https://twitter.com/daenetv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20F914-D24C-4591-B50B-7E2B4E04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7" y="3892431"/>
            <a:ext cx="288000" cy="28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DBCEA1F-62AA-42C5-AD2A-7E08ABDCB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3445028"/>
            <a:ext cx="288000" cy="28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B4A027F-B305-4EAE-A72E-C20F7E376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937" y="4787238"/>
            <a:ext cx="288000" cy="28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61DCB43-D501-41AA-9256-56EA0CB5A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938" y="4339834"/>
            <a:ext cx="288000" cy="288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B007BDB-A626-4B5F-BFE7-2414CADC8F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937" y="2550222"/>
            <a:ext cx="288000" cy="288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D2C84B4-AD24-4183-91C5-93421CBDDC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5938" y="2102819"/>
            <a:ext cx="288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0BAD6D8-487F-4085-9584-FD4AC1984C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937" y="29976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096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0457A20-38ED-4027-A513-2B03796D98B9}"/>
              </a:ext>
            </a:extLst>
          </p:cNvPr>
          <p:cNvSpPr txBox="1">
            <a:spLocks/>
          </p:cNvSpPr>
          <p:nvPr/>
        </p:nvSpPr>
        <p:spPr>
          <a:xfrm>
            <a:off x="335722" y="324679"/>
            <a:ext cx="7439025" cy="439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800" b="1" err="1">
                <a:latin typeface="Raleway"/>
              </a:rPr>
              <a:t>Pictures</a:t>
            </a:r>
            <a:r>
              <a:rPr lang="es-ES" sz="3800" b="1">
                <a:latin typeface="Raleway"/>
              </a:rPr>
              <a:t>, </a:t>
            </a:r>
            <a:r>
              <a:rPr lang="es-ES" sz="3800" b="1" err="1">
                <a:latin typeface="Raleway"/>
              </a:rPr>
              <a:t>images</a:t>
            </a:r>
            <a:r>
              <a:rPr lang="es-ES" sz="3800" b="1">
                <a:latin typeface="Raleway"/>
              </a:rPr>
              <a:t> and </a:t>
            </a:r>
            <a:r>
              <a:rPr lang="es-ES" sz="3800" b="1" err="1">
                <a:latin typeface="Raleway"/>
              </a:rPr>
              <a:t>icons</a:t>
            </a:r>
            <a:endParaRPr lang="de-DE" sz="3800" b="1"/>
          </a:p>
        </p:txBody>
      </p:sp>
      <p:pic>
        <p:nvPicPr>
          <p:cNvPr id="32" name="Picture 31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B9C9C2C8-D1DE-4891-9E6B-84E189718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6" y="4580153"/>
            <a:ext cx="1413088" cy="1413088"/>
          </a:xfrm>
          <a:prstGeom prst="rect">
            <a:avLst/>
          </a:prstGeom>
        </p:spPr>
      </p:pic>
      <p:pic>
        <p:nvPicPr>
          <p:cNvPr id="34" name="Picture 33" descr="A picture containing person&#10;&#10;Description automatically generated">
            <a:extLst>
              <a:ext uri="{FF2B5EF4-FFF2-40B4-BE49-F238E27FC236}">
                <a16:creationId xmlns:a16="http://schemas.microsoft.com/office/drawing/2014/main" id="{63C206D2-C573-48D0-9A93-CD1CD09BC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7" y="2915155"/>
            <a:ext cx="1413088" cy="1413088"/>
          </a:xfrm>
          <a:prstGeom prst="rect">
            <a:avLst/>
          </a:prstGeom>
        </p:spPr>
      </p:pic>
      <p:pic>
        <p:nvPicPr>
          <p:cNvPr id="35" name="Picture 34" descr="A person showing a person something on the computer&#10;&#10;Description automatically generated with medium confidence">
            <a:extLst>
              <a:ext uri="{FF2B5EF4-FFF2-40B4-BE49-F238E27FC236}">
                <a16:creationId xmlns:a16="http://schemas.microsoft.com/office/drawing/2014/main" id="{7724AACC-CB73-45C3-9C33-EE0632185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7" y="1217154"/>
            <a:ext cx="1413088" cy="14130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EE8641A-2131-4E2A-ADE6-4D51C729D187}"/>
              </a:ext>
            </a:extLst>
          </p:cNvPr>
          <p:cNvSpPr txBox="1"/>
          <p:nvPr/>
        </p:nvSpPr>
        <p:spPr>
          <a:xfrm>
            <a:off x="372925" y="860919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Cloud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9C250F-1C9B-4A9F-B50E-68A1283675E0}"/>
              </a:ext>
            </a:extLst>
          </p:cNvPr>
          <p:cNvSpPr txBox="1"/>
          <p:nvPr/>
        </p:nvSpPr>
        <p:spPr>
          <a:xfrm>
            <a:off x="372923" y="4373087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ML/AI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9A9845-6B60-4E0A-BE9B-CDEE7AA65722}"/>
              </a:ext>
            </a:extLst>
          </p:cNvPr>
          <p:cNvSpPr txBox="1"/>
          <p:nvPr/>
        </p:nvSpPr>
        <p:spPr>
          <a:xfrm>
            <a:off x="372924" y="2761266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err="1">
                <a:solidFill>
                  <a:schemeClr val="bg1"/>
                </a:solidFill>
                <a:latin typeface="Raleway SemiBold" panose="020B0703030101060003" pitchFamily="34" charset="0"/>
              </a:rPr>
              <a:t>IoT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pic>
        <p:nvPicPr>
          <p:cNvPr id="39" name="Picture 38" descr="Text&#10;&#10;Description automatically generated with medium confidence">
            <a:extLst>
              <a:ext uri="{FF2B5EF4-FFF2-40B4-BE49-F238E27FC236}">
                <a16:creationId xmlns:a16="http://schemas.microsoft.com/office/drawing/2014/main" id="{9E1BEE3E-5B84-4DC1-93DF-F16C4477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35" y="1143767"/>
            <a:ext cx="1974308" cy="13469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8168BFD-1E6A-48EE-A3D1-20737D046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214" y="1175461"/>
            <a:ext cx="1974309" cy="1327977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0E93E869-2394-4928-A7BE-903D8A6E8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74" y="1019614"/>
            <a:ext cx="2032876" cy="15257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FCBC38-9DAC-4D12-9023-787C58C30E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r="6401"/>
          <a:stretch/>
        </p:blipFill>
        <p:spPr>
          <a:xfrm>
            <a:off x="4253434" y="2773960"/>
            <a:ext cx="2138862" cy="1599127"/>
          </a:xfrm>
          <a:prstGeom prst="rect">
            <a:avLst/>
          </a:prstGeom>
        </p:spPr>
      </p:pic>
      <p:pic>
        <p:nvPicPr>
          <p:cNvPr id="43" name="Picture 42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076192E5-1F94-40BC-AEA1-62E835581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23" y="2753630"/>
            <a:ext cx="2841742" cy="15991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C893E05-B09B-4C79-8C0E-118D2CA89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37667" y="2474986"/>
            <a:ext cx="1963675" cy="1748132"/>
          </a:xfrm>
          <a:prstGeom prst="rect">
            <a:avLst/>
          </a:prstGeom>
        </p:spPr>
      </p:pic>
      <p:pic>
        <p:nvPicPr>
          <p:cNvPr id="45" name="Picture 44" descr="Two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E690FF82-F993-4D35-9C33-1C8FE994B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20" y="1326966"/>
            <a:ext cx="1413089" cy="1303276"/>
          </a:xfrm>
          <a:prstGeom prst="rect">
            <a:avLst/>
          </a:prstGeom>
        </p:spPr>
      </p:pic>
      <p:pic>
        <p:nvPicPr>
          <p:cNvPr id="46" name="Picture 45" descr="A person wearing a hard hat working on a machine&#10;&#10;Description automatically generated with low confidence">
            <a:extLst>
              <a:ext uri="{FF2B5EF4-FFF2-40B4-BE49-F238E27FC236}">
                <a16:creationId xmlns:a16="http://schemas.microsoft.com/office/drawing/2014/main" id="{4960D204-81C7-47AA-8F00-F80CAE7042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33" y="4467757"/>
            <a:ext cx="1717116" cy="1489757"/>
          </a:xfrm>
          <a:prstGeom prst="rect">
            <a:avLst/>
          </a:prstGeom>
        </p:spPr>
      </p:pic>
      <p:pic>
        <p:nvPicPr>
          <p:cNvPr id="47" name="Picture 46" descr="A picture containing person, automaton&#10;&#10;Description automatically generated">
            <a:extLst>
              <a:ext uri="{FF2B5EF4-FFF2-40B4-BE49-F238E27FC236}">
                <a16:creationId xmlns:a16="http://schemas.microsoft.com/office/drawing/2014/main" id="{1A3771F2-34A4-4543-8B6B-6E2A7B59E9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5" y="2804422"/>
            <a:ext cx="1612615" cy="1568665"/>
          </a:xfrm>
          <a:prstGeom prst="rect">
            <a:avLst/>
          </a:prstGeom>
        </p:spPr>
      </p:pic>
      <p:pic>
        <p:nvPicPr>
          <p:cNvPr id="48" name="Picture 47" descr="A person painting a wall&#10;&#10;Description automatically generated with medium confidence">
            <a:extLst>
              <a:ext uri="{FF2B5EF4-FFF2-40B4-BE49-F238E27FC236}">
                <a16:creationId xmlns:a16="http://schemas.microsoft.com/office/drawing/2014/main" id="{E724CD84-2EB6-4505-8FA3-22191048F4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34" y="4602950"/>
            <a:ext cx="2709527" cy="1524109"/>
          </a:xfrm>
          <a:prstGeom prst="rect">
            <a:avLst/>
          </a:prstGeom>
        </p:spPr>
      </p:pic>
      <p:pic>
        <p:nvPicPr>
          <p:cNvPr id="49" name="Picture 48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41DA8C94-826A-4DCF-93F6-D99B834CF68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4" b="6258"/>
          <a:stretch/>
        </p:blipFill>
        <p:spPr>
          <a:xfrm>
            <a:off x="7100735" y="5323916"/>
            <a:ext cx="2545486" cy="803143"/>
          </a:xfrm>
          <a:prstGeom prst="rect">
            <a:avLst/>
          </a:prstGeom>
        </p:spPr>
      </p:pic>
      <p:pic>
        <p:nvPicPr>
          <p:cNvPr id="50" name="Picture 49" descr="A picture containing yellow&#10;&#10;Description automatically generated">
            <a:extLst>
              <a:ext uri="{FF2B5EF4-FFF2-40B4-BE49-F238E27FC236}">
                <a16:creationId xmlns:a16="http://schemas.microsoft.com/office/drawing/2014/main" id="{33CAEC34-6BBC-4505-8744-9F114ACF84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68" y="4058790"/>
            <a:ext cx="2413791" cy="2105815"/>
          </a:xfrm>
          <a:prstGeom prst="rect">
            <a:avLst/>
          </a:prstGeom>
        </p:spPr>
      </p:pic>
      <p:pic>
        <p:nvPicPr>
          <p:cNvPr id="51" name="Picture 50" descr="A picture containing appliance, dryer&#10;&#10;Description automatically generated">
            <a:extLst>
              <a:ext uri="{FF2B5EF4-FFF2-40B4-BE49-F238E27FC236}">
                <a16:creationId xmlns:a16="http://schemas.microsoft.com/office/drawing/2014/main" id="{96E4AE56-1B7C-4721-8B8C-9AB25ACF77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294" y="1112786"/>
            <a:ext cx="2118600" cy="137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EB2CD24-5AAE-4507-9E34-F30FC1599A90}"/>
              </a:ext>
            </a:extLst>
          </p:cNvPr>
          <p:cNvSpPr txBox="1">
            <a:spLocks/>
          </p:cNvSpPr>
          <p:nvPr/>
        </p:nvSpPr>
        <p:spPr>
          <a:xfrm>
            <a:off x="335722" y="324679"/>
            <a:ext cx="7439025" cy="439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800" b="1" err="1">
                <a:latin typeface="Raleway"/>
              </a:rPr>
              <a:t>Pictures</a:t>
            </a:r>
            <a:r>
              <a:rPr lang="es-ES" sz="3800" b="1">
                <a:latin typeface="Raleway"/>
              </a:rPr>
              <a:t>, </a:t>
            </a:r>
            <a:r>
              <a:rPr lang="es-ES" sz="3800" b="1" err="1">
                <a:latin typeface="Raleway"/>
              </a:rPr>
              <a:t>images</a:t>
            </a:r>
            <a:r>
              <a:rPr lang="es-ES" sz="3800" b="1">
                <a:latin typeface="Raleway"/>
              </a:rPr>
              <a:t> and </a:t>
            </a:r>
            <a:r>
              <a:rPr lang="es-ES" sz="3800" b="1" err="1">
                <a:latin typeface="Raleway"/>
              </a:rPr>
              <a:t>icons</a:t>
            </a:r>
            <a:endParaRPr lang="de-DE" sz="3800" b="1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CC0B4DD-D26A-45F4-BF87-2938A807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925" y="3057330"/>
            <a:ext cx="1883870" cy="89596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93C8EA4-F5F7-4C81-8139-3DF422FAE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3560" y="3288516"/>
            <a:ext cx="682464" cy="68246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45E8842-154E-42EC-AC6E-03542589B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80" y="1295397"/>
            <a:ext cx="696134" cy="69613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0883E96-3FF4-4441-AE5B-B0E3BDF14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837" y="2142474"/>
            <a:ext cx="696134" cy="69613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E45CFD7-6ADC-40EB-80D3-4EDDCD345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25788" y="1322351"/>
            <a:ext cx="696134" cy="69613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F61AF4C-5E6D-4963-8DF3-7995ED0E8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3160" y="2142474"/>
            <a:ext cx="696134" cy="696134"/>
          </a:xfrm>
          <a:prstGeom prst="rect">
            <a:avLst/>
          </a:prstGeom>
        </p:spPr>
      </p:pic>
      <p:pic>
        <p:nvPicPr>
          <p:cNvPr id="39" name="Picture 38" descr="Text, logo, company name&#10;&#10;Description automatically generated">
            <a:extLst>
              <a:ext uri="{FF2B5EF4-FFF2-40B4-BE49-F238E27FC236}">
                <a16:creationId xmlns:a16="http://schemas.microsoft.com/office/drawing/2014/main" id="{4125111F-C627-4AD1-99E6-CC32C42E6C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32" y="4285342"/>
            <a:ext cx="991768" cy="588118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7492EC2D-F679-4930-8838-F4F7ADB39A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90" y="4259236"/>
            <a:ext cx="803637" cy="60096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E8EC3BD-6933-477D-8AC6-A14D3A31DF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6868" y="5426986"/>
            <a:ext cx="474744" cy="47474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E1A415B-9E09-42A2-AA70-D56B3B7928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22487" y="5426986"/>
            <a:ext cx="474744" cy="47474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1055B03-D534-449F-AAE2-6ED9FDDDBE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1513" y="5426986"/>
            <a:ext cx="474744" cy="47474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8783ACB-1B06-4486-8785-FA919496CB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0539" y="5426986"/>
            <a:ext cx="474744" cy="47474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3F55543-14E6-4716-B87B-C6338FBC2D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33459" y="5426986"/>
            <a:ext cx="468735" cy="47474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B56AEC8-51DC-4C09-9756-BF15F09876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89565" y="5426986"/>
            <a:ext cx="474744" cy="4747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625D488-D557-425A-A32B-93B2C8209AF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36776" y="4183903"/>
            <a:ext cx="1168792" cy="85649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AB9C9D8-F41A-4D13-83A5-6C033881673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97539" y="5462363"/>
            <a:ext cx="416131" cy="41613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F879A34-F761-45C6-88E2-5F23E2D8B84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96705" y="5462363"/>
            <a:ext cx="416131" cy="41613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0D38A74-3F4B-465D-BE84-3FB650F106A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699207" y="5462363"/>
            <a:ext cx="416131" cy="41613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F4DDB581-0D79-4187-84E6-3A20B557276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198373" y="5462363"/>
            <a:ext cx="416131" cy="41613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0E65EEE-EF34-494A-AC1D-C53639DEAF7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195035" y="5462363"/>
            <a:ext cx="416131" cy="416131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03E3314-9AFE-4A87-B321-313E718F5EC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695871" y="5462363"/>
            <a:ext cx="416131" cy="41613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2531619-BCB7-4B75-B824-2D3EAD33551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842577" y="1449750"/>
            <a:ext cx="1816171" cy="89213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051D016-E0F5-429B-80A0-C848636E0E8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211896" y="1449750"/>
            <a:ext cx="1854384" cy="10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8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C3FB433-D095-4C85-B200-83DEF0AAC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17" y="1330745"/>
            <a:ext cx="746684" cy="74668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486AECE-5AC3-4BC4-9942-901398C31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52" y="1306057"/>
            <a:ext cx="746684" cy="746684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575970A3-1C7B-406E-937B-37A9FCEED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84" y="1304239"/>
            <a:ext cx="746684" cy="74668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23A0B87-66F1-415E-B5DB-3C921AFF7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24" y="2550205"/>
            <a:ext cx="746684" cy="746684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850555F-AF86-4B1F-BA1C-04D96B9F6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00" y="2543579"/>
            <a:ext cx="746684" cy="746684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F07C20-11D0-4325-BAF0-9C44A2DF8F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48" y="2429980"/>
            <a:ext cx="747268" cy="8691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4A0083F-9916-419B-82F5-55FA6F773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225898" y="1263812"/>
            <a:ext cx="880550" cy="8805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00C6D6-A84F-4B4F-AAD8-037F6889D9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288958" y="1230343"/>
            <a:ext cx="880550" cy="8805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FBB7177-1C1C-4B4F-B81A-FFD5B8C2B2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9316482" y="1215060"/>
            <a:ext cx="880550" cy="880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6DE27-2461-46CB-AA8F-2C23D23ADA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7257428" y="1225068"/>
            <a:ext cx="880550" cy="8805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ED095CB-0756-4CB6-B19C-FA642EEB19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8282648" y="2629226"/>
            <a:ext cx="884238" cy="88423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1D588F4-C1CE-4736-BEF1-65C36DAE31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7248740" y="2619188"/>
            <a:ext cx="884238" cy="88423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C336207-5233-4215-940D-4BA00087E0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9295126" y="2622793"/>
            <a:ext cx="884238" cy="884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1E34303-C674-4197-882E-D52DA2CFF5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6227970" y="2624346"/>
            <a:ext cx="883655" cy="88365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D314FDB-378E-4AB0-8884-2FB1D16CC99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432008" y="1225068"/>
            <a:ext cx="891938" cy="8919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3255D4-0DB8-4CAA-A3EE-065E3E3ED1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18796" y="2475276"/>
            <a:ext cx="887414" cy="88741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F84DE78-6571-4310-8999-A59804956B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5064" y="2475276"/>
            <a:ext cx="887414" cy="88741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CF20228-5E22-4C4B-B1EA-AF6A7EA687B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415781" y="2475276"/>
            <a:ext cx="887414" cy="8874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1F2F3AB-0D46-41E1-B4DB-8741761FA01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04531" y="1226535"/>
            <a:ext cx="887414" cy="88741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573D1E4-51AE-4B2F-A7EC-CE8856D55A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415379" y="1226535"/>
            <a:ext cx="887414" cy="88741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AE80375-0A97-40FA-89E0-279335C4BD4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0312" y="3813778"/>
            <a:ext cx="5530321" cy="21817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925345-FD52-4FF6-92F6-6FEA713716EF}"/>
              </a:ext>
            </a:extLst>
          </p:cNvPr>
          <p:cNvSpPr txBox="1"/>
          <p:nvPr/>
        </p:nvSpPr>
        <p:spPr>
          <a:xfrm>
            <a:off x="6159709" y="2352549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AI/ML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AC4F34-614E-48A9-885A-F2E783DCD231}"/>
              </a:ext>
            </a:extLst>
          </p:cNvPr>
          <p:cNvSpPr txBox="1"/>
          <p:nvPr/>
        </p:nvSpPr>
        <p:spPr>
          <a:xfrm>
            <a:off x="359674" y="917291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Cloud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580740-A5C9-4670-B964-96BA88F38285}"/>
              </a:ext>
            </a:extLst>
          </p:cNvPr>
          <p:cNvSpPr txBox="1"/>
          <p:nvPr/>
        </p:nvSpPr>
        <p:spPr>
          <a:xfrm>
            <a:off x="6150874" y="917291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err="1">
                <a:solidFill>
                  <a:schemeClr val="bg1"/>
                </a:solidFill>
                <a:latin typeface="Raleway SemiBold" panose="020B0703030101060003" pitchFamily="34" charset="0"/>
              </a:rPr>
              <a:t>IoT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337D300-B9AE-40E2-BEC3-576443C6D0BF}"/>
              </a:ext>
            </a:extLst>
          </p:cNvPr>
          <p:cNvSpPr txBox="1">
            <a:spLocks/>
          </p:cNvSpPr>
          <p:nvPr/>
        </p:nvSpPr>
        <p:spPr>
          <a:xfrm>
            <a:off x="335722" y="324679"/>
            <a:ext cx="7439025" cy="439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800" b="1" err="1">
                <a:latin typeface="Raleway"/>
              </a:rPr>
              <a:t>Pictures</a:t>
            </a:r>
            <a:r>
              <a:rPr lang="es-ES" sz="3800" b="1">
                <a:latin typeface="Raleway"/>
              </a:rPr>
              <a:t>, </a:t>
            </a:r>
            <a:r>
              <a:rPr lang="es-ES" sz="3800" b="1" err="1">
                <a:latin typeface="Raleway"/>
              </a:rPr>
              <a:t>images</a:t>
            </a:r>
            <a:r>
              <a:rPr lang="es-ES" sz="3800" b="1">
                <a:latin typeface="Raleway"/>
              </a:rPr>
              <a:t> and </a:t>
            </a:r>
            <a:r>
              <a:rPr lang="es-ES" sz="3800" b="1" err="1">
                <a:latin typeface="Raleway"/>
              </a:rPr>
              <a:t>icons</a:t>
            </a:r>
            <a:endParaRPr lang="de-DE" sz="3800" b="1"/>
          </a:p>
        </p:txBody>
      </p:sp>
    </p:spTree>
    <p:extLst>
      <p:ext uri="{BB962C8B-B14F-4D97-AF65-F5344CB8AC3E}">
        <p14:creationId xmlns:p14="http://schemas.microsoft.com/office/powerpoint/2010/main" val="191696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019B4-1167-491A-92D2-4A290B195FC5}"/>
              </a:ext>
            </a:extLst>
          </p:cNvPr>
          <p:cNvSpPr txBox="1"/>
          <p:nvPr/>
        </p:nvSpPr>
        <p:spPr>
          <a:xfrm>
            <a:off x="7945965" y="6268105"/>
            <a:ext cx="3818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baseline="0" err="1">
                <a:solidFill>
                  <a:srgbClr val="2B318B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daenet</a:t>
            </a:r>
            <a:r>
              <a:rPr lang="de-DE" sz="900" b="0" i="0" baseline="0">
                <a:solidFill>
                  <a:srgbClr val="2B318B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Gesellschaft für Informationstechnologie</a:t>
            </a:r>
            <a:endParaRPr lang="en-US" sz="900" b="0">
              <a:solidFill>
                <a:srgbClr val="2B318B"/>
              </a:solidFill>
              <a:latin typeface="Raleway" panose="020B00030301010600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F5972F-6CA6-4C5E-A125-80EDE2571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525780"/>
            <a:ext cx="6318165" cy="881063"/>
          </a:xfrm>
        </p:spPr>
        <p:txBody>
          <a:bodyPr lIns="0" tIns="0" rIns="0" bIns="0" anchor="t"/>
          <a:lstStyle/>
          <a:p>
            <a:r>
              <a:rPr lang="es-ES" err="1">
                <a:solidFill>
                  <a:srgbClr val="002060"/>
                </a:solidFill>
                <a:latin typeface="Raleway ExtraBold"/>
              </a:rPr>
              <a:t>Titel</a:t>
            </a:r>
            <a:r>
              <a:rPr lang="es-ES">
                <a:solidFill>
                  <a:srgbClr val="002060"/>
                </a:solidFill>
                <a:latin typeface="Raleway ExtraBold"/>
              </a:rPr>
              <a:t> </a:t>
            </a:r>
            <a:r>
              <a:rPr lang="es-ES" err="1">
                <a:solidFill>
                  <a:srgbClr val="002060"/>
                </a:solidFill>
                <a:latin typeface="Raleway ExtraBold"/>
              </a:rPr>
              <a:t>Slide</a:t>
            </a:r>
            <a:r>
              <a:rPr lang="es-ES">
                <a:solidFill>
                  <a:srgbClr val="002060"/>
                </a:solidFill>
                <a:latin typeface="Raleway ExtraBold"/>
              </a:rPr>
              <a:t> 2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B76C0-8429-4C45-A974-AE1A0E1E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212" y="1998168"/>
            <a:ext cx="3543300" cy="1564005"/>
          </a:xfrm>
        </p:spPr>
        <p:txBody>
          <a:bodyPr lIns="0" tIns="0" rIns="0" bIns="0" anchor="t"/>
          <a:lstStyle/>
          <a:p>
            <a:r>
              <a:rPr lang="en-US">
                <a:latin typeface="Raleway"/>
              </a:rPr>
              <a:t>Your Partner and Trusted Advisor for the digital Transformation and Microsoft Azure Cloud 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DE7E62-8144-42F6-A705-5E0BAA7C89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1" y="4302409"/>
            <a:ext cx="3543300" cy="946467"/>
          </a:xfrm>
        </p:spPr>
        <p:txBody>
          <a:bodyPr lIns="0" tIns="0" rIns="0" bIns="0" anchor="t"/>
          <a:lstStyle/>
          <a:p>
            <a:r>
              <a:rPr lang="de-DE">
                <a:latin typeface="Raleway SemiBold"/>
              </a:rPr>
              <a:t>Presented by....</a:t>
            </a: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28B638-7799-4A2C-BA94-7108768194B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Text hinzufügen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CF8C49-75E8-402B-B93C-B1455E168A3A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63775179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8517-4016-40A8-9F82-3B02ED3B8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56406"/>
            <a:ext cx="7439025" cy="881063"/>
          </a:xfrm>
        </p:spPr>
        <p:txBody>
          <a:bodyPr/>
          <a:lstStyle/>
          <a:p>
            <a:r>
              <a:rPr lang="es-ES"/>
              <a:t>A</a:t>
            </a:r>
            <a:r>
              <a:rPr lang="es-ES" b="0">
                <a:latin typeface="Raleway SemiBold" pitchFamily="2" charset="0"/>
              </a:rPr>
              <a:t>genda</a:t>
            </a:r>
            <a:endParaRPr lang="en-US" b="0">
              <a:latin typeface="Raleway SemiBold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786EE-866C-4A99-9415-EDB7885428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7525" y="1509713"/>
            <a:ext cx="5055014" cy="282575"/>
          </a:xfrm>
        </p:spPr>
        <p:txBody>
          <a:bodyPr/>
          <a:lstStyle/>
          <a:p>
            <a:r>
              <a:rPr lang="es-ES" dirty="0"/>
              <a:t>1 – The true Cloud </a:t>
            </a:r>
            <a:r>
              <a:rPr lang="es-ES" dirty="0" err="1"/>
              <a:t>Pains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8EA88-DEFA-411B-9091-442C5C5EFD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2025" y="4397453"/>
            <a:ext cx="5975488" cy="282575"/>
          </a:xfrm>
        </p:spPr>
        <p:txBody>
          <a:bodyPr/>
          <a:lstStyle/>
          <a:p>
            <a:r>
              <a:rPr lang="es-ES" dirty="0"/>
              <a:t>4 – </a:t>
            </a:r>
            <a:r>
              <a:rPr lang="es-ES" dirty="0" err="1"/>
              <a:t>Relativity</a:t>
            </a:r>
            <a:r>
              <a:rPr lang="es-ES" dirty="0"/>
              <a:t> </a:t>
            </a:r>
            <a:r>
              <a:rPr lang="es-ES" dirty="0" err="1"/>
              <a:t>Theory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load </a:t>
            </a:r>
            <a:r>
              <a:rPr lang="es-ES" dirty="0" err="1"/>
              <a:t>balancing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F641E8-D7DC-4748-82AB-CA2A2F711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15864" y="3434873"/>
            <a:ext cx="6685805" cy="282575"/>
          </a:xfrm>
        </p:spPr>
        <p:txBody>
          <a:bodyPr/>
          <a:lstStyle/>
          <a:p>
            <a:r>
              <a:rPr lang="es-ES" dirty="0"/>
              <a:t>3 – </a:t>
            </a:r>
            <a:r>
              <a:rPr lang="es-ES" dirty="0" err="1"/>
              <a:t>Cannot</a:t>
            </a:r>
            <a:r>
              <a:rPr lang="es-ES" dirty="0"/>
              <a:t> </a:t>
            </a:r>
            <a:r>
              <a:rPr lang="es-ES" dirty="0" err="1"/>
              <a:t>believe</a:t>
            </a:r>
            <a:r>
              <a:rPr lang="es-ES" dirty="0"/>
              <a:t>: </a:t>
            </a:r>
            <a:r>
              <a:rPr lang="en-US" dirty="0"/>
              <a:t>Container or Pool of VMs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74ABDD-5EB0-4114-B6F8-4749C0F131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31384" y="2472293"/>
            <a:ext cx="5492668" cy="282575"/>
          </a:xfrm>
        </p:spPr>
        <p:txBody>
          <a:bodyPr/>
          <a:lstStyle/>
          <a:p>
            <a:r>
              <a:rPr lang="es-ES" dirty="0"/>
              <a:t>2 – </a:t>
            </a:r>
            <a:r>
              <a:rPr lang="es-ES" dirty="0" err="1"/>
              <a:t>Limits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hypes</a:t>
            </a:r>
            <a:r>
              <a:rPr lang="es-ES" dirty="0"/>
              <a:t>: </a:t>
            </a:r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lovely</a:t>
            </a:r>
            <a:r>
              <a:rPr lang="es-ES" dirty="0"/>
              <a:t> Docker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C37D93-0454-493F-AEDC-71BF00100C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dirty="0"/>
              <a:t>5 – </a:t>
            </a:r>
            <a:r>
              <a:rPr lang="es-ES" dirty="0" err="1"/>
              <a:t>Recap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57036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0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5022F0-7459-B21F-9547-7B1C757AA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EFF7FD"/>
                </a:solidFill>
              </a:rPr>
              <a:t>The TRUE cloud PAINs</a:t>
            </a:r>
            <a:endParaRPr lang="LID4096" dirty="0">
              <a:solidFill>
                <a:srgbClr val="EFF7FD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747DCD-5B79-F61B-8700-0DB6DBC7D0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Zxz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Zxx</a:t>
            </a:r>
            <a:endParaRPr lang="en-US" dirty="0">
              <a:solidFill>
                <a:schemeClr val="bg1"/>
              </a:solidFill>
            </a:endParaRPr>
          </a:p>
          <a:p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0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5022F0-7459-B21F-9547-7B1C757AA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17500"/>
            <a:ext cx="9239855" cy="881063"/>
          </a:xfrm>
        </p:spPr>
        <p:txBody>
          <a:bodyPr/>
          <a:lstStyle/>
          <a:p>
            <a:r>
              <a:rPr lang="en-US" dirty="0">
                <a:solidFill>
                  <a:srgbClr val="EFF7FD"/>
                </a:solidFill>
              </a:rPr>
              <a:t>Limits of Hypes: My lovely docker</a:t>
            </a:r>
            <a:endParaRPr lang="LID4096" dirty="0">
              <a:solidFill>
                <a:srgbClr val="EFF7FD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747DCD-5B79-F61B-8700-0DB6DBC7D0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Zxz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Zxx</a:t>
            </a:r>
            <a:endParaRPr lang="en-US" dirty="0">
              <a:solidFill>
                <a:schemeClr val="bg1"/>
              </a:solidFill>
            </a:endParaRPr>
          </a:p>
          <a:p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54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E575B-F120-13AB-FC19-DEF271BB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my Docker softly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6AD71B-4B7B-D5C0-1EA2-0368B5C5F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Exit Code 134</a:t>
            </a:r>
          </a:p>
          <a:p>
            <a:pPr lvl="1"/>
            <a:r>
              <a:rPr lang="en-US" dirty="0"/>
              <a:t>Abnormal termination (SIGABRT)</a:t>
            </a:r>
          </a:p>
          <a:p>
            <a:pPr lvl="1"/>
            <a:r>
              <a:rPr lang="en-US" dirty="0"/>
              <a:t>Container Abnormally Terminated itself</a:t>
            </a:r>
          </a:p>
          <a:p>
            <a:pPr lvl="1"/>
            <a:r>
              <a:rPr lang="en-US" dirty="0"/>
              <a:t>Status </a:t>
            </a:r>
            <a:r>
              <a:rPr lang="en-US" i="1" dirty="0"/>
              <a:t>Out of Memory</a:t>
            </a:r>
          </a:p>
          <a:p>
            <a:r>
              <a:rPr lang="en-US" dirty="0"/>
              <a:t>Exit Code 137 </a:t>
            </a:r>
          </a:p>
          <a:p>
            <a:pPr lvl="1"/>
            <a:r>
              <a:rPr lang="en-US" dirty="0"/>
              <a:t>Immediate Termination (SIGKILL)</a:t>
            </a:r>
          </a:p>
          <a:p>
            <a:pPr lvl="1"/>
            <a:r>
              <a:rPr lang="en-US" dirty="0"/>
              <a:t>Docker Kill</a:t>
            </a:r>
          </a:p>
          <a:p>
            <a:pPr lvl="1"/>
            <a:r>
              <a:rPr lang="en-US" dirty="0"/>
              <a:t>Status </a:t>
            </a:r>
            <a:r>
              <a:rPr lang="en-US" i="1" dirty="0" err="1"/>
              <a:t>OOMKilled</a:t>
            </a:r>
            <a:endParaRPr lang="en-US" i="1" dirty="0"/>
          </a:p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FE831-822A-CE7F-0286-488A8F1D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58" y="1636783"/>
            <a:ext cx="5172797" cy="274358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47FF8DC-B407-A1A3-7E91-F09C3AA0AFCF}"/>
              </a:ext>
            </a:extLst>
          </p:cNvPr>
          <p:cNvSpPr/>
          <p:nvPr/>
        </p:nvSpPr>
        <p:spPr>
          <a:xfrm>
            <a:off x="9183756" y="507036"/>
            <a:ext cx="1179444" cy="708991"/>
          </a:xfrm>
          <a:custGeom>
            <a:avLst/>
            <a:gdLst>
              <a:gd name="connsiteX0" fmla="*/ 0 w 1179444"/>
              <a:gd name="connsiteY0" fmla="*/ 0 h 708991"/>
              <a:gd name="connsiteX1" fmla="*/ 196574 w 1179444"/>
              <a:gd name="connsiteY1" fmla="*/ 0 h 708991"/>
              <a:gd name="connsiteX2" fmla="*/ 196574 w 1179444"/>
              <a:gd name="connsiteY2" fmla="*/ 0 h 708991"/>
              <a:gd name="connsiteX3" fmla="*/ 491435 w 1179444"/>
              <a:gd name="connsiteY3" fmla="*/ 0 h 708991"/>
              <a:gd name="connsiteX4" fmla="*/ 821679 w 1179444"/>
              <a:gd name="connsiteY4" fmla="*/ 0 h 708991"/>
              <a:gd name="connsiteX5" fmla="*/ 1179444 w 1179444"/>
              <a:gd name="connsiteY5" fmla="*/ 0 h 708991"/>
              <a:gd name="connsiteX6" fmla="*/ 1179444 w 1179444"/>
              <a:gd name="connsiteY6" fmla="*/ 413578 h 708991"/>
              <a:gd name="connsiteX7" fmla="*/ 1179444 w 1179444"/>
              <a:gd name="connsiteY7" fmla="*/ 413578 h 708991"/>
              <a:gd name="connsiteX8" fmla="*/ 1179444 w 1179444"/>
              <a:gd name="connsiteY8" fmla="*/ 590826 h 708991"/>
              <a:gd name="connsiteX9" fmla="*/ 1179444 w 1179444"/>
              <a:gd name="connsiteY9" fmla="*/ 708991 h 708991"/>
              <a:gd name="connsiteX10" fmla="*/ 821679 w 1179444"/>
              <a:gd name="connsiteY10" fmla="*/ 708991 h 708991"/>
              <a:gd name="connsiteX11" fmla="*/ 491435 w 1179444"/>
              <a:gd name="connsiteY11" fmla="*/ 708991 h 708991"/>
              <a:gd name="connsiteX12" fmla="*/ 147454 w 1179444"/>
              <a:gd name="connsiteY12" fmla="*/ 948498 h 708991"/>
              <a:gd name="connsiteX13" fmla="*/ -183038 w 1179444"/>
              <a:gd name="connsiteY13" fmla="*/ 1178612 h 708991"/>
              <a:gd name="connsiteX14" fmla="*/ 2972 w 1179444"/>
              <a:gd name="connsiteY14" fmla="*/ 948498 h 708991"/>
              <a:gd name="connsiteX15" fmla="*/ 196574 w 1179444"/>
              <a:gd name="connsiteY15" fmla="*/ 708991 h 708991"/>
              <a:gd name="connsiteX16" fmla="*/ 0 w 1179444"/>
              <a:gd name="connsiteY16" fmla="*/ 708991 h 708991"/>
              <a:gd name="connsiteX17" fmla="*/ 0 w 1179444"/>
              <a:gd name="connsiteY17" fmla="*/ 590826 h 708991"/>
              <a:gd name="connsiteX18" fmla="*/ 0 w 1179444"/>
              <a:gd name="connsiteY18" fmla="*/ 413578 h 708991"/>
              <a:gd name="connsiteX19" fmla="*/ 0 w 1179444"/>
              <a:gd name="connsiteY19" fmla="*/ 413578 h 708991"/>
              <a:gd name="connsiteX20" fmla="*/ 0 w 1179444"/>
              <a:gd name="connsiteY20" fmla="*/ 0 h 7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79444" h="708991" fill="none" extrusionOk="0">
                <a:moveTo>
                  <a:pt x="0" y="0"/>
                </a:moveTo>
                <a:cubicBezTo>
                  <a:pt x="69855" y="-1864"/>
                  <a:pt x="105867" y="16904"/>
                  <a:pt x="196574" y="0"/>
                </a:cubicBezTo>
                <a:lnTo>
                  <a:pt x="196574" y="0"/>
                </a:lnTo>
                <a:cubicBezTo>
                  <a:pt x="335728" y="-16351"/>
                  <a:pt x="404187" y="3624"/>
                  <a:pt x="491435" y="0"/>
                </a:cubicBezTo>
                <a:cubicBezTo>
                  <a:pt x="564741" y="-3362"/>
                  <a:pt x="679959" y="4051"/>
                  <a:pt x="821679" y="0"/>
                </a:cubicBezTo>
                <a:cubicBezTo>
                  <a:pt x="963399" y="-4051"/>
                  <a:pt x="1093906" y="8472"/>
                  <a:pt x="1179444" y="0"/>
                </a:cubicBezTo>
                <a:cubicBezTo>
                  <a:pt x="1214795" y="129348"/>
                  <a:pt x="1163045" y="306675"/>
                  <a:pt x="1179444" y="413578"/>
                </a:cubicBezTo>
                <a:lnTo>
                  <a:pt x="1179444" y="413578"/>
                </a:lnTo>
                <a:cubicBezTo>
                  <a:pt x="1193739" y="474821"/>
                  <a:pt x="1164213" y="514638"/>
                  <a:pt x="1179444" y="590826"/>
                </a:cubicBezTo>
                <a:cubicBezTo>
                  <a:pt x="1191165" y="648865"/>
                  <a:pt x="1168585" y="672722"/>
                  <a:pt x="1179444" y="708991"/>
                </a:cubicBezTo>
                <a:cubicBezTo>
                  <a:pt x="1038009" y="743304"/>
                  <a:pt x="906765" y="689409"/>
                  <a:pt x="821679" y="708991"/>
                </a:cubicBezTo>
                <a:cubicBezTo>
                  <a:pt x="736593" y="728573"/>
                  <a:pt x="604462" y="686609"/>
                  <a:pt x="491435" y="708991"/>
                </a:cubicBezTo>
                <a:cubicBezTo>
                  <a:pt x="384098" y="809122"/>
                  <a:pt x="236365" y="825710"/>
                  <a:pt x="147454" y="948498"/>
                </a:cubicBezTo>
                <a:cubicBezTo>
                  <a:pt x="58543" y="1071286"/>
                  <a:pt x="-131313" y="1087727"/>
                  <a:pt x="-183038" y="1178612"/>
                </a:cubicBezTo>
                <a:cubicBezTo>
                  <a:pt x="-101457" y="1054365"/>
                  <a:pt x="-83109" y="1064292"/>
                  <a:pt x="2972" y="948498"/>
                </a:cubicBezTo>
                <a:cubicBezTo>
                  <a:pt x="89053" y="832704"/>
                  <a:pt x="137327" y="816664"/>
                  <a:pt x="196574" y="708991"/>
                </a:cubicBezTo>
                <a:cubicBezTo>
                  <a:pt x="139325" y="715409"/>
                  <a:pt x="67568" y="690856"/>
                  <a:pt x="0" y="708991"/>
                </a:cubicBezTo>
                <a:cubicBezTo>
                  <a:pt x="-868" y="670135"/>
                  <a:pt x="4525" y="639515"/>
                  <a:pt x="0" y="590826"/>
                </a:cubicBezTo>
                <a:cubicBezTo>
                  <a:pt x="-19861" y="502286"/>
                  <a:pt x="5339" y="490230"/>
                  <a:pt x="0" y="413578"/>
                </a:cubicBezTo>
                <a:lnTo>
                  <a:pt x="0" y="413578"/>
                </a:lnTo>
                <a:cubicBezTo>
                  <a:pt x="-30929" y="328814"/>
                  <a:pt x="21709" y="195397"/>
                  <a:pt x="0" y="0"/>
                </a:cubicBezTo>
                <a:close/>
              </a:path>
              <a:path w="1179444" h="708991" stroke="0" extrusionOk="0">
                <a:moveTo>
                  <a:pt x="0" y="0"/>
                </a:moveTo>
                <a:cubicBezTo>
                  <a:pt x="91967" y="-12056"/>
                  <a:pt x="101745" y="9090"/>
                  <a:pt x="196574" y="0"/>
                </a:cubicBezTo>
                <a:lnTo>
                  <a:pt x="196574" y="0"/>
                </a:lnTo>
                <a:cubicBezTo>
                  <a:pt x="307778" y="-2406"/>
                  <a:pt x="411082" y="32977"/>
                  <a:pt x="491435" y="0"/>
                </a:cubicBezTo>
                <a:cubicBezTo>
                  <a:pt x="667678" y="-42255"/>
                  <a:pt x="734411" y="20607"/>
                  <a:pt x="849200" y="0"/>
                </a:cubicBezTo>
                <a:cubicBezTo>
                  <a:pt x="963989" y="-20607"/>
                  <a:pt x="1095539" y="38660"/>
                  <a:pt x="1179444" y="0"/>
                </a:cubicBezTo>
                <a:cubicBezTo>
                  <a:pt x="1198018" y="102439"/>
                  <a:pt x="1173117" y="304235"/>
                  <a:pt x="1179444" y="413578"/>
                </a:cubicBezTo>
                <a:lnTo>
                  <a:pt x="1179444" y="413578"/>
                </a:lnTo>
                <a:cubicBezTo>
                  <a:pt x="1187102" y="469426"/>
                  <a:pt x="1168555" y="537589"/>
                  <a:pt x="1179444" y="590826"/>
                </a:cubicBezTo>
                <a:cubicBezTo>
                  <a:pt x="1187828" y="631091"/>
                  <a:pt x="1166370" y="659855"/>
                  <a:pt x="1179444" y="708991"/>
                </a:cubicBezTo>
                <a:cubicBezTo>
                  <a:pt x="1079588" y="741081"/>
                  <a:pt x="906855" y="671711"/>
                  <a:pt x="835440" y="708991"/>
                </a:cubicBezTo>
                <a:cubicBezTo>
                  <a:pt x="764025" y="746271"/>
                  <a:pt x="641334" y="684651"/>
                  <a:pt x="491435" y="708991"/>
                </a:cubicBezTo>
                <a:cubicBezTo>
                  <a:pt x="378937" y="832376"/>
                  <a:pt x="239522" y="880972"/>
                  <a:pt x="147454" y="948498"/>
                </a:cubicBezTo>
                <a:cubicBezTo>
                  <a:pt x="55385" y="1016024"/>
                  <a:pt x="-118007" y="1120616"/>
                  <a:pt x="-183038" y="1178612"/>
                </a:cubicBezTo>
                <a:cubicBezTo>
                  <a:pt x="-157276" y="1118278"/>
                  <a:pt x="-26807" y="994646"/>
                  <a:pt x="6768" y="943802"/>
                </a:cubicBezTo>
                <a:cubicBezTo>
                  <a:pt x="40343" y="892958"/>
                  <a:pt x="139543" y="804724"/>
                  <a:pt x="196574" y="708991"/>
                </a:cubicBezTo>
                <a:cubicBezTo>
                  <a:pt x="142675" y="710376"/>
                  <a:pt x="79138" y="686338"/>
                  <a:pt x="0" y="708991"/>
                </a:cubicBezTo>
                <a:cubicBezTo>
                  <a:pt x="-3562" y="655853"/>
                  <a:pt x="8694" y="631791"/>
                  <a:pt x="0" y="590826"/>
                </a:cubicBezTo>
                <a:cubicBezTo>
                  <a:pt x="-6476" y="520060"/>
                  <a:pt x="9375" y="490352"/>
                  <a:pt x="0" y="413578"/>
                </a:cubicBezTo>
                <a:lnTo>
                  <a:pt x="0" y="413578"/>
                </a:lnTo>
                <a:cubicBezTo>
                  <a:pt x="-20784" y="286957"/>
                  <a:pt x="36912" y="1217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65519"/>
                      <a:gd name="adj2" fmla="val 1162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Inspect the container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B0F4EB-8767-D517-56AC-A859E0207419}"/>
              </a:ext>
            </a:extLst>
          </p:cNvPr>
          <p:cNvSpPr/>
          <p:nvPr/>
        </p:nvSpPr>
        <p:spPr>
          <a:xfrm>
            <a:off x="7382366" y="3429000"/>
            <a:ext cx="1255096" cy="257463"/>
          </a:xfrm>
          <a:custGeom>
            <a:avLst/>
            <a:gdLst>
              <a:gd name="connsiteX0" fmla="*/ 0 w 1255096"/>
              <a:gd name="connsiteY0" fmla="*/ 0 h 257463"/>
              <a:gd name="connsiteX1" fmla="*/ 209183 w 1255096"/>
              <a:gd name="connsiteY1" fmla="*/ 0 h 257463"/>
              <a:gd name="connsiteX2" fmla="*/ 209183 w 1255096"/>
              <a:gd name="connsiteY2" fmla="*/ 0 h 257463"/>
              <a:gd name="connsiteX3" fmla="*/ 522957 w 1255096"/>
              <a:gd name="connsiteY3" fmla="*/ 0 h 257463"/>
              <a:gd name="connsiteX4" fmla="*/ 867062 w 1255096"/>
              <a:gd name="connsiteY4" fmla="*/ 0 h 257463"/>
              <a:gd name="connsiteX5" fmla="*/ 1255096 w 1255096"/>
              <a:gd name="connsiteY5" fmla="*/ 0 h 257463"/>
              <a:gd name="connsiteX6" fmla="*/ 1255096 w 1255096"/>
              <a:gd name="connsiteY6" fmla="*/ 150187 h 257463"/>
              <a:gd name="connsiteX7" fmla="*/ 1255096 w 1255096"/>
              <a:gd name="connsiteY7" fmla="*/ 150187 h 257463"/>
              <a:gd name="connsiteX8" fmla="*/ 1255096 w 1255096"/>
              <a:gd name="connsiteY8" fmla="*/ 214553 h 257463"/>
              <a:gd name="connsiteX9" fmla="*/ 1255096 w 1255096"/>
              <a:gd name="connsiteY9" fmla="*/ 257463 h 257463"/>
              <a:gd name="connsiteX10" fmla="*/ 903669 w 1255096"/>
              <a:gd name="connsiteY10" fmla="*/ 257463 h 257463"/>
              <a:gd name="connsiteX11" fmla="*/ 522957 w 1255096"/>
              <a:gd name="connsiteY11" fmla="*/ 257463 h 257463"/>
              <a:gd name="connsiteX12" fmla="*/ 209183 w 1255096"/>
              <a:gd name="connsiteY12" fmla="*/ 257463 h 257463"/>
              <a:gd name="connsiteX13" fmla="*/ 209183 w 1255096"/>
              <a:gd name="connsiteY13" fmla="*/ 257463 h 257463"/>
              <a:gd name="connsiteX14" fmla="*/ 0 w 1255096"/>
              <a:gd name="connsiteY14" fmla="*/ 257463 h 257463"/>
              <a:gd name="connsiteX15" fmla="*/ 0 w 1255096"/>
              <a:gd name="connsiteY15" fmla="*/ 214553 h 257463"/>
              <a:gd name="connsiteX16" fmla="*/ 0 w 1255096"/>
              <a:gd name="connsiteY16" fmla="*/ 155670 h 257463"/>
              <a:gd name="connsiteX17" fmla="*/ 0 w 1255096"/>
              <a:gd name="connsiteY17" fmla="*/ 150187 h 257463"/>
              <a:gd name="connsiteX18" fmla="*/ 0 w 1255096"/>
              <a:gd name="connsiteY18" fmla="*/ 0 h 25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55096" h="257463" fill="none" extrusionOk="0">
                <a:moveTo>
                  <a:pt x="0" y="0"/>
                </a:moveTo>
                <a:cubicBezTo>
                  <a:pt x="78780" y="-24372"/>
                  <a:pt x="134628" y="5667"/>
                  <a:pt x="209183" y="0"/>
                </a:cubicBezTo>
                <a:lnTo>
                  <a:pt x="209183" y="0"/>
                </a:lnTo>
                <a:cubicBezTo>
                  <a:pt x="278829" y="-5712"/>
                  <a:pt x="384202" y="3929"/>
                  <a:pt x="522957" y="0"/>
                </a:cubicBezTo>
                <a:cubicBezTo>
                  <a:pt x="629670" y="-20305"/>
                  <a:pt x="766464" y="7651"/>
                  <a:pt x="867062" y="0"/>
                </a:cubicBezTo>
                <a:cubicBezTo>
                  <a:pt x="967661" y="-7651"/>
                  <a:pt x="1108845" y="18703"/>
                  <a:pt x="1255096" y="0"/>
                </a:cubicBezTo>
                <a:cubicBezTo>
                  <a:pt x="1262763" y="59768"/>
                  <a:pt x="1237965" y="86399"/>
                  <a:pt x="1255096" y="150187"/>
                </a:cubicBezTo>
                <a:lnTo>
                  <a:pt x="1255096" y="150187"/>
                </a:lnTo>
                <a:cubicBezTo>
                  <a:pt x="1259999" y="174230"/>
                  <a:pt x="1247597" y="188932"/>
                  <a:pt x="1255096" y="214553"/>
                </a:cubicBezTo>
                <a:cubicBezTo>
                  <a:pt x="1257724" y="230954"/>
                  <a:pt x="1251071" y="246418"/>
                  <a:pt x="1255096" y="257463"/>
                </a:cubicBezTo>
                <a:cubicBezTo>
                  <a:pt x="1171065" y="298798"/>
                  <a:pt x="1021954" y="234382"/>
                  <a:pt x="903669" y="257463"/>
                </a:cubicBezTo>
                <a:cubicBezTo>
                  <a:pt x="785384" y="280544"/>
                  <a:pt x="656541" y="248211"/>
                  <a:pt x="522957" y="257463"/>
                </a:cubicBezTo>
                <a:cubicBezTo>
                  <a:pt x="369246" y="284836"/>
                  <a:pt x="312964" y="223138"/>
                  <a:pt x="209183" y="257463"/>
                </a:cubicBezTo>
                <a:lnTo>
                  <a:pt x="209183" y="257463"/>
                </a:lnTo>
                <a:cubicBezTo>
                  <a:pt x="137610" y="270145"/>
                  <a:pt x="89380" y="249314"/>
                  <a:pt x="0" y="257463"/>
                </a:cubicBezTo>
                <a:cubicBezTo>
                  <a:pt x="-3297" y="248668"/>
                  <a:pt x="2240" y="225600"/>
                  <a:pt x="0" y="214553"/>
                </a:cubicBezTo>
                <a:cubicBezTo>
                  <a:pt x="-6087" y="200374"/>
                  <a:pt x="4646" y="184194"/>
                  <a:pt x="0" y="155670"/>
                </a:cubicBezTo>
                <a:cubicBezTo>
                  <a:pt x="-299" y="153976"/>
                  <a:pt x="231" y="151529"/>
                  <a:pt x="0" y="150187"/>
                </a:cubicBezTo>
                <a:cubicBezTo>
                  <a:pt x="-1441" y="106136"/>
                  <a:pt x="2899" y="67442"/>
                  <a:pt x="0" y="0"/>
                </a:cubicBezTo>
                <a:close/>
              </a:path>
              <a:path w="1255096" h="257463" stroke="0" extrusionOk="0">
                <a:moveTo>
                  <a:pt x="0" y="0"/>
                </a:moveTo>
                <a:cubicBezTo>
                  <a:pt x="77678" y="-12786"/>
                  <a:pt x="164210" y="16175"/>
                  <a:pt x="209183" y="0"/>
                </a:cubicBezTo>
                <a:lnTo>
                  <a:pt x="209183" y="0"/>
                </a:lnTo>
                <a:cubicBezTo>
                  <a:pt x="324281" y="-21882"/>
                  <a:pt x="413817" y="12869"/>
                  <a:pt x="522957" y="0"/>
                </a:cubicBezTo>
                <a:cubicBezTo>
                  <a:pt x="646211" y="-27636"/>
                  <a:pt x="781168" y="9863"/>
                  <a:pt x="903669" y="0"/>
                </a:cubicBezTo>
                <a:cubicBezTo>
                  <a:pt x="1026170" y="-9863"/>
                  <a:pt x="1125089" y="41713"/>
                  <a:pt x="1255096" y="0"/>
                </a:cubicBezTo>
                <a:cubicBezTo>
                  <a:pt x="1265429" y="45213"/>
                  <a:pt x="1249354" y="108480"/>
                  <a:pt x="1255096" y="150187"/>
                </a:cubicBezTo>
                <a:lnTo>
                  <a:pt x="1255096" y="150187"/>
                </a:lnTo>
                <a:cubicBezTo>
                  <a:pt x="1260227" y="176648"/>
                  <a:pt x="1247605" y="191404"/>
                  <a:pt x="1255096" y="214553"/>
                </a:cubicBezTo>
                <a:cubicBezTo>
                  <a:pt x="1258550" y="231378"/>
                  <a:pt x="1251309" y="248621"/>
                  <a:pt x="1255096" y="257463"/>
                </a:cubicBezTo>
                <a:cubicBezTo>
                  <a:pt x="1168008" y="280351"/>
                  <a:pt x="985497" y="220270"/>
                  <a:pt x="889027" y="257463"/>
                </a:cubicBezTo>
                <a:cubicBezTo>
                  <a:pt x="792557" y="294656"/>
                  <a:pt x="622358" y="232335"/>
                  <a:pt x="522957" y="257463"/>
                </a:cubicBezTo>
                <a:cubicBezTo>
                  <a:pt x="413712" y="291820"/>
                  <a:pt x="284314" y="239667"/>
                  <a:pt x="209183" y="257463"/>
                </a:cubicBezTo>
                <a:lnTo>
                  <a:pt x="209183" y="257463"/>
                </a:lnTo>
                <a:cubicBezTo>
                  <a:pt x="122230" y="262564"/>
                  <a:pt x="81788" y="232809"/>
                  <a:pt x="0" y="257463"/>
                </a:cubicBezTo>
                <a:cubicBezTo>
                  <a:pt x="-896" y="244307"/>
                  <a:pt x="762" y="231695"/>
                  <a:pt x="0" y="214553"/>
                </a:cubicBezTo>
                <a:cubicBezTo>
                  <a:pt x="-617" y="195191"/>
                  <a:pt x="4547" y="169164"/>
                  <a:pt x="0" y="155670"/>
                </a:cubicBezTo>
                <a:cubicBezTo>
                  <a:pt x="-235" y="154463"/>
                  <a:pt x="287" y="152597"/>
                  <a:pt x="0" y="150187"/>
                </a:cubicBezTo>
                <a:cubicBezTo>
                  <a:pt x="-13386" y="118194"/>
                  <a:pt x="7559" y="62768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44324"/>
                      <a:gd name="adj2" fmla="val 104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7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9270D07-81AB-FC48-B86E-2E7C6E1D4A7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000000"/>
                </a:solidFill>
                <a:latin typeface="-webkit-standard"/>
              </a:rPr>
              <a:t> </a:t>
            </a:r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FCA3A-2D7E-5A48-BB3A-19CC4D31300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000000"/>
                </a:solidFill>
                <a:latin typeface="-webkit-standard"/>
              </a:rPr>
              <a:t> 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F58A0B-0E23-4A71-9CD8-A9BA57706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4529" y="290996"/>
            <a:ext cx="7439025" cy="881063"/>
          </a:xfrm>
        </p:spPr>
        <p:txBody>
          <a:bodyPr/>
          <a:lstStyle/>
          <a:p>
            <a:r>
              <a:rPr lang="de-DE" b="0">
                <a:latin typeface="Raleway SemiBold" pitchFamily="2" charset="0"/>
              </a:rPr>
              <a:t>Unsere Kompetenzen</a:t>
            </a:r>
            <a:r>
              <a:rPr lang="de-DE" b="0"/>
              <a:t>​</a:t>
            </a:r>
            <a:endParaRPr lang="en-US" b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0B24D8-7151-443C-9B63-0D4F527EB3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4181474"/>
            <a:ext cx="3543300" cy="2092325"/>
          </a:xfrm>
        </p:spPr>
        <p:txBody>
          <a:bodyPr/>
          <a:lstStyle/>
          <a:p>
            <a:pPr fontAlgn="base"/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Maßgeschneiderte Cloud-Lösungen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b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für Microsoft Azure.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Modernisierung von Anwendungen.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Integration von Systemen.</a:t>
            </a:r>
            <a:r>
              <a:rPr lang="de-DE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de-DE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Digitalisierung von Prozessen.</a:t>
            </a:r>
            <a:r>
              <a:rPr lang="de-DE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de-DE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1E21A7-3D97-4B7D-955F-204E53D0B0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Cloud Lösungen​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D0E2FFF-1D4E-4846-BA94-C23FB2FD9F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base"/>
            <a:r>
              <a:rPr lang="de-DE">
                <a:latin typeface="Open Sans" panose="020B0606030504020204" pitchFamily="34" charset="0"/>
              </a:rPr>
              <a:t>Modernisierung und Implementierung von IIOT Lösungen.</a:t>
            </a:r>
          </a:p>
          <a:p>
            <a:pPr fontAlgn="base"/>
            <a:r>
              <a:rPr lang="de-DE">
                <a:latin typeface="Open Sans" panose="020B0606030504020204" pitchFamily="34" charset="0"/>
              </a:rPr>
              <a:t>Digitalisierung von Industrie-Prozessen.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59FBBC7-78B4-44DE-AEDB-D11394C86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Internet </a:t>
            </a:r>
            <a:r>
              <a:rPr lang="de-DE" err="1"/>
              <a:t>of</a:t>
            </a:r>
            <a:r>
              <a:rPr lang="de-DE"/>
              <a:t> Things​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AA1C3FD-6DB5-48A0-8F33-934208206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fontAlgn="base"/>
            <a:r>
              <a:rPr lang="de-DE">
                <a:latin typeface="Open Sans" panose="020B0606030504020204" pitchFamily="34" charset="0"/>
              </a:rPr>
              <a:t>Implementierung von selbstlernenden Lösungen.</a:t>
            </a:r>
          </a:p>
          <a:p>
            <a:pPr fontAlgn="base"/>
            <a:r>
              <a:rPr lang="de-DE">
                <a:latin typeface="Open Sans" panose="020B0606030504020204" pitchFamily="34" charset="0"/>
              </a:rPr>
              <a:t>Integration von KI/ML in die Softwarelösungen.</a:t>
            </a:r>
            <a:br>
              <a:rPr lang="de-DE" sz="1500">
                <a:solidFill>
                  <a:srgbClr val="282828"/>
                </a:solidFill>
                <a:latin typeface="Open Sans"/>
                <a:ea typeface="Open Sans"/>
                <a:cs typeface="Open Sans"/>
              </a:rPr>
            </a:br>
            <a:endParaRPr lang="de-DE" sz="1500">
              <a:solidFill>
                <a:srgbClr val="282828"/>
              </a:solidFill>
              <a:latin typeface="Open Sans"/>
              <a:ea typeface="Open Sans"/>
              <a:cs typeface="Open Sans"/>
            </a:endParaRPr>
          </a:p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4E70D19-6BA7-4C88-B2A4-C3380406D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0" rIns="0" bIns="0" anchor="t"/>
          <a:lstStyle/>
          <a:p>
            <a:r>
              <a:rPr lang="es-ES">
                <a:latin typeface="Open Sans"/>
                <a:ea typeface="Open Sans"/>
                <a:cs typeface="Open Sans"/>
              </a:rPr>
              <a:t>KI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6195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8517-4016-40A8-9F82-3B02ED3B8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56407"/>
            <a:ext cx="7439025" cy="506546"/>
          </a:xfrm>
        </p:spPr>
        <p:txBody>
          <a:bodyPr/>
          <a:lstStyle/>
          <a:p>
            <a:r>
              <a:rPr lang="es-ES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786EE-866C-4A99-9415-EDB7885428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1 – Key Lernings 1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8EA88-DEFA-411B-9091-442C5C5EFD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4 – Key </a:t>
            </a:r>
            <a:r>
              <a:rPr lang="es-ES" err="1">
                <a:latin typeface="Raleway"/>
                <a:ea typeface="Open Sans"/>
                <a:cs typeface="Open Sans"/>
              </a:rPr>
              <a:t>Lernings</a:t>
            </a:r>
            <a:r>
              <a:rPr lang="es-ES">
                <a:latin typeface="Raleway"/>
                <a:ea typeface="Open Sans"/>
                <a:cs typeface="Open Sans"/>
              </a:rPr>
              <a:t> 4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F641E8-D7DC-4748-82AB-CA2A2F711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3 – Key Lernings 3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74ABDD-5EB0-4114-B6F8-4749C0F131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2 – Key </a:t>
            </a:r>
            <a:r>
              <a:rPr lang="es-ES" err="1">
                <a:latin typeface="Raleway"/>
                <a:ea typeface="Open Sans"/>
                <a:cs typeface="Open Sans"/>
              </a:rPr>
              <a:t>Lernings</a:t>
            </a:r>
            <a:r>
              <a:rPr lang="es-ES">
                <a:latin typeface="Raleway"/>
                <a:ea typeface="Open Sans"/>
                <a:cs typeface="Open Sans"/>
              </a:rPr>
              <a:t> 2</a:t>
            </a:r>
            <a:endParaRPr lang="en-US"/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C37D93-0454-493F-AEDC-71BF00100C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5 – Key </a:t>
            </a:r>
            <a:r>
              <a:rPr lang="es-ES" err="1">
                <a:latin typeface="Raleway"/>
                <a:ea typeface="Open Sans"/>
                <a:cs typeface="Open Sans"/>
              </a:rPr>
              <a:t>Lernings</a:t>
            </a:r>
            <a:r>
              <a:rPr lang="es-ES">
                <a:latin typeface="Raleway"/>
                <a:ea typeface="Open Sans"/>
                <a:cs typeface="Open Sans"/>
              </a:rPr>
              <a:t> 5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7675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17CE"/>
            </a:gs>
            <a:gs pos="100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6A3FA1-EC90-4628-8AAC-27C39F725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126" y="480875"/>
            <a:ext cx="7666797" cy="651427"/>
          </a:xfrm>
        </p:spPr>
        <p:txBody>
          <a:bodyPr/>
          <a:lstStyle/>
          <a:p>
            <a:r>
              <a:rPr lang="es-ES" err="1"/>
              <a:t>Questions</a:t>
            </a:r>
            <a:r>
              <a:rPr lang="es-ES"/>
              <a:t> &amp; </a:t>
            </a:r>
            <a:r>
              <a:rPr lang="es-ES" err="1"/>
              <a:t>Answers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0505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xtra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55e9906-0e2e-4cf2-89ae-bd15d7c97d6f">
      <UserInfo>
        <DisplayName>Barbara Hinderer</DisplayName>
        <AccountId>152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11" ma:contentTypeDescription="Create a new document." ma:contentTypeScope="" ma:versionID="9c52a97eccb316a3c7e7df704e513b17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b66226e6cfe95bb928d26e3b8ab9214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173E13-A55D-466A-A67E-8AA81B1168FE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cc13621-6d3d-4d78-9ce5-6d8b4bd26ae6"/>
    <ds:schemaRef ds:uri="755e9906-0e2e-4cf2-89ae-bd15d7c97d6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0223F57-9C27-4663-870A-A4B8FBD020AE}">
  <ds:schemaRefs>
    <ds:schemaRef ds:uri="4cc13621-6d3d-4d78-9ce5-6d8b4bd26ae6"/>
    <ds:schemaRef ds:uri="755e9906-0e2e-4cf2-89ae-bd15d7c97d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83B335E-8EAF-4ACC-B104-953B08E049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383</Words>
  <Application>Microsoft Office PowerPoint</Application>
  <PresentationFormat>Widescreen</PresentationFormat>
  <Paragraphs>80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Open Sans</vt:lpstr>
      <vt:lpstr>Open Sans Semibold</vt:lpstr>
      <vt:lpstr>Raleway</vt:lpstr>
      <vt:lpstr>Raleway ExtraBold</vt:lpstr>
      <vt:lpstr>Raleway Medium</vt:lpstr>
      <vt:lpstr>Raleway SemiBold</vt:lpstr>
      <vt:lpstr>Segoe UI</vt:lpstr>
      <vt:lpstr>-webkit-standard</vt:lpstr>
      <vt:lpstr>Wingdings</vt:lpstr>
      <vt:lpstr>Custom Design</vt:lpstr>
      <vt:lpstr>Extra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Killing my Docker softly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3</cp:revision>
  <dcterms:created xsi:type="dcterms:W3CDTF">2021-08-18T12:11:19Z</dcterms:created>
  <dcterms:modified xsi:type="dcterms:W3CDTF">2022-05-02T12:13:52Z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